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36"/>
  </p:notesMasterIdLst>
  <p:sldIdLst>
    <p:sldId id="256" r:id="rId2"/>
    <p:sldId id="504" r:id="rId3"/>
    <p:sldId id="488" r:id="rId4"/>
    <p:sldId id="490" r:id="rId5"/>
    <p:sldId id="481" r:id="rId6"/>
    <p:sldId id="483" r:id="rId7"/>
    <p:sldId id="502" r:id="rId8"/>
    <p:sldId id="485" r:id="rId9"/>
    <p:sldId id="486" r:id="rId10"/>
    <p:sldId id="499" r:id="rId11"/>
    <p:sldId id="406" r:id="rId12"/>
    <p:sldId id="451" r:id="rId13"/>
    <p:sldId id="1130" r:id="rId14"/>
    <p:sldId id="1131" r:id="rId15"/>
    <p:sldId id="1132" r:id="rId16"/>
    <p:sldId id="1133" r:id="rId17"/>
    <p:sldId id="1134" r:id="rId18"/>
    <p:sldId id="1135" r:id="rId19"/>
    <p:sldId id="1253" r:id="rId20"/>
    <p:sldId id="1158" r:id="rId21"/>
    <p:sldId id="1166" r:id="rId22"/>
    <p:sldId id="1172" r:id="rId23"/>
    <p:sldId id="1173" r:id="rId24"/>
    <p:sldId id="1176" r:id="rId25"/>
    <p:sldId id="1178" r:id="rId26"/>
    <p:sldId id="1179" r:id="rId27"/>
    <p:sldId id="1181" r:id="rId28"/>
    <p:sldId id="509" r:id="rId29"/>
    <p:sldId id="510" r:id="rId30"/>
    <p:sldId id="511" r:id="rId31"/>
    <p:sldId id="512" r:id="rId32"/>
    <p:sldId id="513" r:id="rId33"/>
    <p:sldId id="514" r:id="rId34"/>
    <p:sldId id="282" r:id="rId35"/>
  </p:sldIdLst>
  <p:sldSz cx="9144000" cy="6858000" type="screen4x3"/>
  <p:notesSz cx="7010400" cy="9296400"/>
  <p:defaultTex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C163A"/>
    <a:srgbClr val="CC0099"/>
    <a:srgbClr val="560A1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08"/>
    <p:restoredTop sz="94660"/>
  </p:normalViewPr>
  <p:slideViewPr>
    <p:cSldViewPr>
      <p:cViewPr varScale="1">
        <p:scale>
          <a:sx n="116" d="100"/>
          <a:sy n="116" d="100"/>
        </p:scale>
        <p:origin x="1464" y="108"/>
      </p:cViewPr>
      <p:guideLst>
        <p:guide orient="horz" pos="2160"/>
        <p:guide pos="2880"/>
      </p:guideLst>
    </p:cSldViewPr>
  </p:slideViewPr>
  <p:notesTextViewPr>
    <p:cViewPr>
      <p:scale>
        <a:sx n="100" d="100"/>
        <a:sy n="100" d="100"/>
      </p:scale>
      <p:origin x="0" y="0"/>
    </p:cViewPr>
  </p:notesTextViewPr>
  <p:sorterViewPr>
    <p:cViewPr varScale="1">
      <p:scale>
        <a:sx n="1" d="1"/>
        <a:sy n="1" d="1"/>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Shape 3"/>
          <p:cNvSpPr>
            <a:spLocks noGrp="1" noRot="1" noChangeAspect="1"/>
          </p:cNvSpPr>
          <p:nvPr>
            <p:ph type="sldImg" idx="2"/>
          </p:nvPr>
        </p:nvSpPr>
        <p:spPr>
          <a:xfrm>
            <a:off x="1168625" y="697225"/>
            <a:ext cx="4673825" cy="348615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4" name="Shape 4"/>
          <p:cNvSpPr txBox="1">
            <a:spLocks noGrp="1"/>
          </p:cNvSpPr>
          <p:nvPr>
            <p:ph type="body" idx="1"/>
          </p:nvPr>
        </p:nvSpPr>
        <p:spPr>
          <a:xfrm>
            <a:off x="701025" y="4415775"/>
            <a:ext cx="5608299" cy="4183374"/>
          </a:xfrm>
          <a:prstGeom prst="rect">
            <a:avLst/>
          </a:prstGeom>
          <a:noFill/>
          <a:ln>
            <a:noFill/>
          </a:ln>
        </p:spPr>
        <p:txBody>
          <a:bodyPr lIns="91425" tIns="91425" rIns="91425" bIns="91425" anchor="t" anchorCtr="0"/>
          <a:lstStyle>
            <a:lvl1pPr lvl="0">
              <a:spcBef>
                <a:spcPts val="0"/>
              </a:spcBef>
              <a:defRPr sz="1100"/>
            </a:lvl1pPr>
            <a:lvl2pPr lvl="1">
              <a:spcBef>
                <a:spcPts val="0"/>
              </a:spcBef>
              <a:defRPr sz="1100"/>
            </a:lvl2pPr>
            <a:lvl3pPr lvl="2">
              <a:spcBef>
                <a:spcPts val="0"/>
              </a:spcBef>
              <a:defRPr sz="1100"/>
            </a:lvl3pPr>
            <a:lvl4pPr lvl="3">
              <a:spcBef>
                <a:spcPts val="0"/>
              </a:spcBef>
              <a:defRPr sz="1100"/>
            </a:lvl4pPr>
            <a:lvl5pPr lvl="4">
              <a:spcBef>
                <a:spcPts val="0"/>
              </a:spcBef>
              <a:defRPr sz="1100"/>
            </a:lvl5pPr>
            <a:lvl6pPr lvl="5">
              <a:spcBef>
                <a:spcPts val="0"/>
              </a:spcBef>
              <a:defRPr sz="1100"/>
            </a:lvl6pPr>
            <a:lvl7pPr lvl="6">
              <a:spcBef>
                <a:spcPts val="0"/>
              </a:spcBef>
              <a:defRPr sz="1100"/>
            </a:lvl7pPr>
            <a:lvl8pPr lvl="7">
              <a:spcBef>
                <a:spcPts val="0"/>
              </a:spcBef>
              <a:defRPr sz="1100"/>
            </a:lvl8pPr>
            <a:lvl9pPr lvl="8">
              <a:spcBef>
                <a:spcPts val="0"/>
              </a:spcBef>
              <a:defRPr sz="1100"/>
            </a:lvl9pPr>
          </a:lstStyle>
          <a:p>
            <a:endParaRPr/>
          </a:p>
        </p:txBody>
      </p:sp>
    </p:spTree>
    <p:extLst>
      <p:ext uri="{BB962C8B-B14F-4D97-AF65-F5344CB8AC3E}">
        <p14:creationId xmlns:p14="http://schemas.microsoft.com/office/powerpoint/2010/main" val="4294425704"/>
      </p:ext>
    </p:extLst>
  </p:cSld>
  <p:clrMap bg1="lt1" tx1="dk1" bg2="dk2" tx2="lt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Shape 83"/>
          <p:cNvSpPr txBox="1">
            <a:spLocks noGrp="1"/>
          </p:cNvSpPr>
          <p:nvPr>
            <p:ph type="body" idx="1"/>
          </p:nvPr>
        </p:nvSpPr>
        <p:spPr>
          <a:xfrm>
            <a:off x="701025" y="4415775"/>
            <a:ext cx="5608299" cy="4183374"/>
          </a:xfrm>
          <a:prstGeom prst="rect">
            <a:avLst/>
          </a:prstGeom>
          <a:noFill/>
          <a:ln>
            <a:noFill/>
          </a:ln>
        </p:spPr>
        <p:txBody>
          <a:bodyPr lIns="91425" tIns="91425" rIns="91425" bIns="91425" anchor="ctr" anchorCtr="0">
            <a:noAutofit/>
          </a:bodyPr>
          <a:lstStyle/>
          <a:p>
            <a:pPr lvl="0">
              <a:spcBef>
                <a:spcPts val="0"/>
              </a:spcBef>
              <a:buNone/>
            </a:pPr>
            <a:endParaRPr/>
          </a:p>
        </p:txBody>
      </p:sp>
      <p:sp>
        <p:nvSpPr>
          <p:cNvPr id="84" name="Shape 84"/>
          <p:cNvSpPr>
            <a:spLocks noGrp="1" noRot="1" noChangeAspect="1"/>
          </p:cNvSpPr>
          <p:nvPr>
            <p:ph type="sldImg" idx="2"/>
          </p:nvPr>
        </p:nvSpPr>
        <p:spPr>
          <a:xfrm>
            <a:off x="1181100" y="696913"/>
            <a:ext cx="4648200" cy="348615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47222392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4"/>
        <p:cNvGrpSpPr/>
        <p:nvPr/>
      </p:nvGrpSpPr>
      <p:grpSpPr>
        <a:xfrm>
          <a:off x="0" y="0"/>
          <a:ext cx="0" cy="0"/>
          <a:chOff x="0" y="0"/>
          <a:chExt cx="0" cy="0"/>
        </a:xfrm>
      </p:grpSpPr>
      <p:sp>
        <p:nvSpPr>
          <p:cNvPr id="235" name="Shape 235"/>
          <p:cNvSpPr txBox="1">
            <a:spLocks noGrp="1"/>
          </p:cNvSpPr>
          <p:nvPr>
            <p:ph type="body" idx="1"/>
          </p:nvPr>
        </p:nvSpPr>
        <p:spPr>
          <a:xfrm>
            <a:off x="701025" y="4415775"/>
            <a:ext cx="5608299" cy="4183374"/>
          </a:xfrm>
          <a:prstGeom prst="rect">
            <a:avLst/>
          </a:prstGeom>
          <a:noFill/>
          <a:ln>
            <a:noFill/>
          </a:ln>
        </p:spPr>
        <p:txBody>
          <a:bodyPr lIns="91425" tIns="91425" rIns="91425" bIns="91425" anchor="ctr" anchorCtr="0">
            <a:noAutofit/>
          </a:bodyPr>
          <a:lstStyle/>
          <a:p>
            <a:pPr lvl="0">
              <a:spcBef>
                <a:spcPts val="0"/>
              </a:spcBef>
              <a:buNone/>
            </a:pPr>
            <a:endParaRPr/>
          </a:p>
        </p:txBody>
      </p:sp>
      <p:sp>
        <p:nvSpPr>
          <p:cNvPr id="236" name="Shape 236"/>
          <p:cNvSpPr>
            <a:spLocks noGrp="1" noRot="1" noChangeAspect="1"/>
          </p:cNvSpPr>
          <p:nvPr>
            <p:ph type="sldImg" idx="2"/>
          </p:nvPr>
        </p:nvSpPr>
        <p:spPr>
          <a:xfrm>
            <a:off x="1181100" y="696913"/>
            <a:ext cx="4648200" cy="348615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97453007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7">
            <a:extLst>
              <a:ext uri="{FF2B5EF4-FFF2-40B4-BE49-F238E27FC236}">
                <a16:creationId xmlns:a16="http://schemas.microsoft.com/office/drawing/2014/main" xmlns="" id="{FB351880-D202-CE42-8D33-D95F7E0CB134}"/>
              </a:ext>
            </a:extLst>
          </p:cNvPr>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ea typeface="ＭＳ Ｐゴシック" panose="020B0600070205080204" pitchFamily="34" charset="-128"/>
              </a:defRPr>
            </a:lvl1pPr>
            <a:lvl2pPr marL="742950" indent="-285750">
              <a:spcBef>
                <a:spcPct val="30000"/>
              </a:spcBef>
              <a:defRPr sz="1200">
                <a:solidFill>
                  <a:schemeClr val="tx1"/>
                </a:solidFill>
                <a:latin typeface="Arial" panose="020B0604020202020204" pitchFamily="34" charset="0"/>
                <a:ea typeface="ＭＳ Ｐゴシック" panose="020B0600070205080204" pitchFamily="34" charset="-128"/>
              </a:defRPr>
            </a:lvl2pPr>
            <a:lvl3pPr marL="1143000" indent="-228600">
              <a:spcBef>
                <a:spcPct val="30000"/>
              </a:spcBef>
              <a:defRPr sz="1200">
                <a:solidFill>
                  <a:schemeClr val="tx1"/>
                </a:solidFill>
                <a:latin typeface="Arial" panose="020B0604020202020204" pitchFamily="34" charset="0"/>
                <a:ea typeface="ＭＳ Ｐゴシック" panose="020B0600070205080204" pitchFamily="34" charset="-128"/>
              </a:defRPr>
            </a:lvl3pPr>
            <a:lvl4pPr marL="1600200" indent="-228600">
              <a:spcBef>
                <a:spcPct val="30000"/>
              </a:spcBef>
              <a:defRPr sz="1200">
                <a:solidFill>
                  <a:schemeClr val="tx1"/>
                </a:solidFill>
                <a:latin typeface="Arial" panose="020B0604020202020204" pitchFamily="34" charset="0"/>
                <a:ea typeface="ＭＳ Ｐゴシック" panose="020B0600070205080204" pitchFamily="34" charset="-128"/>
              </a:defRPr>
            </a:lvl4pPr>
            <a:lvl5pPr marL="2057400" indent="-228600">
              <a:spcBef>
                <a:spcPct val="30000"/>
              </a:spcBef>
              <a:defRPr sz="12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9pPr>
          </a:lstStyle>
          <a:p>
            <a:pPr>
              <a:spcBef>
                <a:spcPct val="0"/>
              </a:spcBef>
            </a:pPr>
            <a:fld id="{B7143516-3B2F-9B44-A107-93CE5F6BA49D}" type="slidenum">
              <a:rPr lang="it-IT" altLang="it-IT"/>
              <a:pPr>
                <a:spcBef>
                  <a:spcPct val="0"/>
                </a:spcBef>
              </a:pPr>
              <a:t>14</a:t>
            </a:fld>
            <a:endParaRPr lang="it-IT" altLang="it-IT"/>
          </a:p>
        </p:txBody>
      </p:sp>
      <p:sp>
        <p:nvSpPr>
          <p:cNvPr id="19458" name="Rectangle 2">
            <a:extLst>
              <a:ext uri="{FF2B5EF4-FFF2-40B4-BE49-F238E27FC236}">
                <a16:creationId xmlns:a16="http://schemas.microsoft.com/office/drawing/2014/main" xmlns="" id="{8506D1A5-1DB8-C441-BC2F-1316F1E8F19B}"/>
              </a:ext>
            </a:extLst>
          </p:cNvPr>
          <p:cNvSpPr>
            <a:spLocks noGrp="1" noRot="1" noChangeAspect="1" noChangeArrowheads="1" noTextEdit="1"/>
          </p:cNvSpPr>
          <p:nvPr>
            <p:ph type="sldImg"/>
          </p:nvPr>
        </p:nvSpPr>
        <p:spPr>
          <a:xfrm>
            <a:off x="1181100" y="696913"/>
            <a:ext cx="4648200" cy="3486150"/>
          </a:xfrm>
          <a:ln/>
        </p:spPr>
      </p:sp>
      <p:sp>
        <p:nvSpPr>
          <p:cNvPr id="719875" name="Rectangle 3">
            <a:extLst>
              <a:ext uri="{FF2B5EF4-FFF2-40B4-BE49-F238E27FC236}">
                <a16:creationId xmlns:a16="http://schemas.microsoft.com/office/drawing/2014/main" xmlns="" id="{A5033C8B-3E78-CE47-B6BF-564E0DF61FCF}"/>
              </a:ext>
            </a:extLst>
          </p:cNvPr>
          <p:cNvSpPr>
            <a:spLocks noGrp="1" noChangeArrowheads="1"/>
          </p:cNvSpPr>
          <p:nvPr>
            <p:ph type="body" idx="1"/>
          </p:nvPr>
        </p:nvSpPr>
        <p:spPr/>
        <p:txBody>
          <a:bodyPr/>
          <a:lstStyle/>
          <a:p>
            <a:pPr eaLnBrk="1" hangingPunct="1">
              <a:defRPr/>
            </a:pPr>
            <a:endParaRPr lang="it-IT">
              <a:cs typeface="+mn-cs"/>
            </a:endParaRPr>
          </a:p>
        </p:txBody>
      </p:sp>
    </p:spTree>
    <p:extLst>
      <p:ext uri="{BB962C8B-B14F-4D97-AF65-F5344CB8AC3E}">
        <p14:creationId xmlns:p14="http://schemas.microsoft.com/office/powerpoint/2010/main" val="207519356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Rectangle 7">
            <a:extLst>
              <a:ext uri="{FF2B5EF4-FFF2-40B4-BE49-F238E27FC236}">
                <a16:creationId xmlns:a16="http://schemas.microsoft.com/office/drawing/2014/main" xmlns="" id="{5F7AFB32-ACD9-5A49-B6AE-F161406425F1}"/>
              </a:ext>
            </a:extLst>
          </p:cNvPr>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ea typeface="ＭＳ Ｐゴシック" panose="020B0600070205080204" pitchFamily="34" charset="-128"/>
              </a:defRPr>
            </a:lvl1pPr>
            <a:lvl2pPr marL="742950" indent="-285750">
              <a:spcBef>
                <a:spcPct val="30000"/>
              </a:spcBef>
              <a:defRPr sz="1200">
                <a:solidFill>
                  <a:schemeClr val="tx1"/>
                </a:solidFill>
                <a:latin typeface="Arial" panose="020B0604020202020204" pitchFamily="34" charset="0"/>
                <a:ea typeface="ＭＳ Ｐゴシック" panose="020B0600070205080204" pitchFamily="34" charset="-128"/>
              </a:defRPr>
            </a:lvl2pPr>
            <a:lvl3pPr marL="1143000" indent="-228600">
              <a:spcBef>
                <a:spcPct val="30000"/>
              </a:spcBef>
              <a:defRPr sz="1200">
                <a:solidFill>
                  <a:schemeClr val="tx1"/>
                </a:solidFill>
                <a:latin typeface="Arial" panose="020B0604020202020204" pitchFamily="34" charset="0"/>
                <a:ea typeface="ＭＳ Ｐゴシック" panose="020B0600070205080204" pitchFamily="34" charset="-128"/>
              </a:defRPr>
            </a:lvl3pPr>
            <a:lvl4pPr marL="1600200" indent="-228600">
              <a:spcBef>
                <a:spcPct val="30000"/>
              </a:spcBef>
              <a:defRPr sz="1200">
                <a:solidFill>
                  <a:schemeClr val="tx1"/>
                </a:solidFill>
                <a:latin typeface="Arial" panose="020B0604020202020204" pitchFamily="34" charset="0"/>
                <a:ea typeface="ＭＳ Ｐゴシック" panose="020B0600070205080204" pitchFamily="34" charset="-128"/>
              </a:defRPr>
            </a:lvl4pPr>
            <a:lvl5pPr marL="2057400" indent="-228600">
              <a:spcBef>
                <a:spcPct val="30000"/>
              </a:spcBef>
              <a:defRPr sz="12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9pPr>
          </a:lstStyle>
          <a:p>
            <a:pPr>
              <a:spcBef>
                <a:spcPct val="0"/>
              </a:spcBef>
            </a:pPr>
            <a:fld id="{B936B32A-22F7-D74E-AF8C-87C87EB29E96}" type="slidenum">
              <a:rPr lang="it-IT" altLang="it-IT"/>
              <a:pPr>
                <a:spcBef>
                  <a:spcPct val="0"/>
                </a:spcBef>
              </a:pPr>
              <a:t>17</a:t>
            </a:fld>
            <a:endParaRPr lang="it-IT" altLang="it-IT"/>
          </a:p>
        </p:txBody>
      </p:sp>
      <p:sp>
        <p:nvSpPr>
          <p:cNvPr id="23554" name="Rectangle 2">
            <a:extLst>
              <a:ext uri="{FF2B5EF4-FFF2-40B4-BE49-F238E27FC236}">
                <a16:creationId xmlns:a16="http://schemas.microsoft.com/office/drawing/2014/main" xmlns="" id="{B517BC4D-756F-7943-952D-C3BD222951B6}"/>
              </a:ext>
            </a:extLst>
          </p:cNvPr>
          <p:cNvSpPr>
            <a:spLocks noGrp="1" noRot="1" noChangeAspect="1" noChangeArrowheads="1" noTextEdit="1"/>
          </p:cNvSpPr>
          <p:nvPr>
            <p:ph type="sldImg"/>
          </p:nvPr>
        </p:nvSpPr>
        <p:spPr>
          <a:xfrm>
            <a:off x="931863" y="739775"/>
            <a:ext cx="4933950" cy="3702050"/>
          </a:xfrm>
          <a:solidFill>
            <a:srgbClr val="FFFFFF"/>
          </a:solidFill>
          <a:ln w="12700" cap="flat"/>
        </p:spPr>
      </p:sp>
      <p:sp>
        <p:nvSpPr>
          <p:cNvPr id="71683" name="Rectangle 3">
            <a:extLst>
              <a:ext uri="{FF2B5EF4-FFF2-40B4-BE49-F238E27FC236}">
                <a16:creationId xmlns:a16="http://schemas.microsoft.com/office/drawing/2014/main" xmlns="" id="{621301C7-7E1C-714F-B6F8-4AFCFA10CB5D}"/>
              </a:ext>
            </a:extLst>
          </p:cNvPr>
          <p:cNvSpPr>
            <a:spLocks noGrp="1" noChangeArrowheads="1"/>
          </p:cNvSpPr>
          <p:nvPr>
            <p:ph type="body" idx="1"/>
          </p:nvPr>
        </p:nvSpPr>
        <p:spPr>
          <a:xfrm>
            <a:off x="906463" y="4689475"/>
            <a:ext cx="4984750" cy="4441825"/>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307" tIns="46153" rIns="92307" bIns="46153"/>
          <a:lstStyle/>
          <a:p>
            <a:pPr>
              <a:defRPr/>
            </a:pPr>
            <a:endParaRPr lang="it-IT" altLang="it-IT">
              <a:latin typeface="Arial" panose="020B0604020202020204" pitchFamily="34" charset="0"/>
              <a:ea typeface="ＭＳ Ｐゴシック" panose="020B0600070205080204" pitchFamily="34" charset="-128"/>
            </a:endParaRPr>
          </a:p>
        </p:txBody>
      </p:sp>
    </p:spTree>
    <p:extLst>
      <p:ext uri="{BB962C8B-B14F-4D97-AF65-F5344CB8AC3E}">
        <p14:creationId xmlns:p14="http://schemas.microsoft.com/office/powerpoint/2010/main" val="221973145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Rectangle 7">
            <a:extLst>
              <a:ext uri="{FF2B5EF4-FFF2-40B4-BE49-F238E27FC236}">
                <a16:creationId xmlns:a16="http://schemas.microsoft.com/office/drawing/2014/main" xmlns="" id="{C443FC51-D255-0940-A847-17B57CAC9456}"/>
              </a:ext>
            </a:extLst>
          </p:cNvPr>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ea typeface="ＭＳ Ｐゴシック" panose="020B0600070205080204" pitchFamily="34" charset="-128"/>
              </a:defRPr>
            </a:lvl1pPr>
            <a:lvl2pPr marL="742950" indent="-285750">
              <a:spcBef>
                <a:spcPct val="30000"/>
              </a:spcBef>
              <a:defRPr sz="1200">
                <a:solidFill>
                  <a:schemeClr val="tx1"/>
                </a:solidFill>
                <a:latin typeface="Arial" panose="020B0604020202020204" pitchFamily="34" charset="0"/>
                <a:ea typeface="ＭＳ Ｐゴシック" panose="020B0600070205080204" pitchFamily="34" charset="-128"/>
              </a:defRPr>
            </a:lvl2pPr>
            <a:lvl3pPr marL="1143000" indent="-228600">
              <a:spcBef>
                <a:spcPct val="30000"/>
              </a:spcBef>
              <a:defRPr sz="1200">
                <a:solidFill>
                  <a:schemeClr val="tx1"/>
                </a:solidFill>
                <a:latin typeface="Arial" panose="020B0604020202020204" pitchFamily="34" charset="0"/>
                <a:ea typeface="ＭＳ Ｐゴシック" panose="020B0600070205080204" pitchFamily="34" charset="-128"/>
              </a:defRPr>
            </a:lvl3pPr>
            <a:lvl4pPr marL="1600200" indent="-228600">
              <a:spcBef>
                <a:spcPct val="30000"/>
              </a:spcBef>
              <a:defRPr sz="1200">
                <a:solidFill>
                  <a:schemeClr val="tx1"/>
                </a:solidFill>
                <a:latin typeface="Arial" panose="020B0604020202020204" pitchFamily="34" charset="0"/>
                <a:ea typeface="ＭＳ Ｐゴシック" panose="020B0600070205080204" pitchFamily="34" charset="-128"/>
              </a:defRPr>
            </a:lvl4pPr>
            <a:lvl5pPr marL="2057400" indent="-228600">
              <a:spcBef>
                <a:spcPct val="30000"/>
              </a:spcBef>
              <a:defRPr sz="12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9pPr>
          </a:lstStyle>
          <a:p>
            <a:pPr>
              <a:spcBef>
                <a:spcPct val="0"/>
              </a:spcBef>
            </a:pPr>
            <a:fld id="{A85FA901-1799-9C46-89D8-7438414848AE}" type="slidenum">
              <a:rPr lang="it-IT" altLang="it-IT"/>
              <a:pPr>
                <a:spcBef>
                  <a:spcPct val="0"/>
                </a:spcBef>
              </a:pPr>
              <a:t>18</a:t>
            </a:fld>
            <a:endParaRPr lang="it-IT" altLang="it-IT"/>
          </a:p>
        </p:txBody>
      </p:sp>
      <p:sp>
        <p:nvSpPr>
          <p:cNvPr id="25602" name="Rectangle 2">
            <a:extLst>
              <a:ext uri="{FF2B5EF4-FFF2-40B4-BE49-F238E27FC236}">
                <a16:creationId xmlns:a16="http://schemas.microsoft.com/office/drawing/2014/main" xmlns="" id="{BF95217C-4C47-5F47-A4EA-0C83EDFBF26C}"/>
              </a:ext>
            </a:extLst>
          </p:cNvPr>
          <p:cNvSpPr>
            <a:spLocks noGrp="1" noRot="1" noChangeAspect="1" noChangeArrowheads="1" noTextEdit="1"/>
          </p:cNvSpPr>
          <p:nvPr>
            <p:ph type="sldImg"/>
          </p:nvPr>
        </p:nvSpPr>
        <p:spPr>
          <a:xfrm>
            <a:off x="931863" y="739775"/>
            <a:ext cx="4933950" cy="3702050"/>
          </a:xfrm>
          <a:solidFill>
            <a:srgbClr val="FFFFFF"/>
          </a:solidFill>
          <a:ln w="12700" cap="flat"/>
        </p:spPr>
      </p:sp>
      <p:sp>
        <p:nvSpPr>
          <p:cNvPr id="73731" name="Rectangle 3">
            <a:extLst>
              <a:ext uri="{FF2B5EF4-FFF2-40B4-BE49-F238E27FC236}">
                <a16:creationId xmlns:a16="http://schemas.microsoft.com/office/drawing/2014/main" xmlns="" id="{92CEA33B-617A-B14E-B1F2-B1D22A619AE6}"/>
              </a:ext>
            </a:extLst>
          </p:cNvPr>
          <p:cNvSpPr>
            <a:spLocks noGrp="1" noChangeArrowheads="1"/>
          </p:cNvSpPr>
          <p:nvPr>
            <p:ph type="body" idx="1"/>
          </p:nvPr>
        </p:nvSpPr>
        <p:spPr>
          <a:xfrm>
            <a:off x="906463" y="4689475"/>
            <a:ext cx="4984750" cy="4441825"/>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307" tIns="46153" rIns="92307" bIns="46153"/>
          <a:lstStyle/>
          <a:p>
            <a:pPr>
              <a:defRPr/>
            </a:pPr>
            <a:endParaRPr lang="it-IT" altLang="it-IT">
              <a:latin typeface="Arial" panose="020B0604020202020204" pitchFamily="34" charset="0"/>
              <a:ea typeface="ＭＳ Ｐゴシック" panose="020B0600070205080204" pitchFamily="34" charset="-128"/>
            </a:endParaRPr>
          </a:p>
        </p:txBody>
      </p:sp>
    </p:spTree>
    <p:extLst>
      <p:ext uri="{BB962C8B-B14F-4D97-AF65-F5344CB8AC3E}">
        <p14:creationId xmlns:p14="http://schemas.microsoft.com/office/powerpoint/2010/main" val="247340840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8914" name="Rectangle 7">
            <a:extLst>
              <a:ext uri="{FF2B5EF4-FFF2-40B4-BE49-F238E27FC236}">
                <a16:creationId xmlns:a16="http://schemas.microsoft.com/office/drawing/2014/main" xmlns="" id="{7071CD61-0C0B-8747-98D9-EF427F0A8076}"/>
              </a:ext>
            </a:extLst>
          </p:cNvPr>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ea typeface="ＭＳ Ｐゴシック" panose="020B0600070205080204" pitchFamily="34" charset="-128"/>
              </a:defRPr>
            </a:lvl1pPr>
            <a:lvl2pPr marL="742950" indent="-285750">
              <a:spcBef>
                <a:spcPct val="30000"/>
              </a:spcBef>
              <a:defRPr sz="1200">
                <a:solidFill>
                  <a:schemeClr val="tx1"/>
                </a:solidFill>
                <a:latin typeface="Arial" panose="020B0604020202020204" pitchFamily="34" charset="0"/>
                <a:ea typeface="ＭＳ Ｐゴシック" panose="020B0600070205080204" pitchFamily="34" charset="-128"/>
              </a:defRPr>
            </a:lvl2pPr>
            <a:lvl3pPr marL="1143000" indent="-228600">
              <a:spcBef>
                <a:spcPct val="30000"/>
              </a:spcBef>
              <a:defRPr sz="1200">
                <a:solidFill>
                  <a:schemeClr val="tx1"/>
                </a:solidFill>
                <a:latin typeface="Arial" panose="020B0604020202020204" pitchFamily="34" charset="0"/>
                <a:ea typeface="ＭＳ Ｐゴシック" panose="020B0600070205080204" pitchFamily="34" charset="-128"/>
              </a:defRPr>
            </a:lvl3pPr>
            <a:lvl4pPr marL="1600200" indent="-228600">
              <a:spcBef>
                <a:spcPct val="30000"/>
              </a:spcBef>
              <a:defRPr sz="1200">
                <a:solidFill>
                  <a:schemeClr val="tx1"/>
                </a:solidFill>
                <a:latin typeface="Arial" panose="020B0604020202020204" pitchFamily="34" charset="0"/>
                <a:ea typeface="ＭＳ Ｐゴシック" panose="020B0600070205080204" pitchFamily="34" charset="-128"/>
              </a:defRPr>
            </a:lvl4pPr>
            <a:lvl5pPr marL="2057400" indent="-228600">
              <a:spcBef>
                <a:spcPct val="30000"/>
              </a:spcBef>
              <a:defRPr sz="12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9pPr>
          </a:lstStyle>
          <a:p>
            <a:pPr>
              <a:spcBef>
                <a:spcPct val="0"/>
              </a:spcBef>
            </a:pPr>
            <a:fld id="{29A123D4-1595-4E41-BD60-6B9B0DA5B43F}" type="slidenum">
              <a:rPr lang="it-IT" altLang="it-IT"/>
              <a:pPr>
                <a:spcBef>
                  <a:spcPct val="0"/>
                </a:spcBef>
              </a:pPr>
              <a:t>22</a:t>
            </a:fld>
            <a:endParaRPr lang="it-IT" altLang="it-IT"/>
          </a:p>
        </p:txBody>
      </p:sp>
      <p:sp>
        <p:nvSpPr>
          <p:cNvPr id="38915" name="Text Box 1">
            <a:extLst>
              <a:ext uri="{FF2B5EF4-FFF2-40B4-BE49-F238E27FC236}">
                <a16:creationId xmlns:a16="http://schemas.microsoft.com/office/drawing/2014/main" xmlns="" id="{997A28F2-4437-DF4E-9E68-C1A9D6DCE5A0}"/>
              </a:ext>
            </a:extLst>
          </p:cNvPr>
          <p:cNvSpPr>
            <a:spLocks noGrp="1" noRot="1" noChangeAspect="1" noChangeArrowheads="1" noTextEdit="1"/>
          </p:cNvSpPr>
          <p:nvPr>
            <p:ph type="sldImg"/>
          </p:nvPr>
        </p:nvSpPr>
        <p:spPr>
          <a:xfrm>
            <a:off x="931863" y="750888"/>
            <a:ext cx="4932362" cy="3700462"/>
          </a:xfrm>
          <a:solidFill>
            <a:srgbClr val="FFFFFF"/>
          </a:solidFill>
          <a:ln/>
        </p:spPr>
      </p:sp>
      <p:sp>
        <p:nvSpPr>
          <p:cNvPr id="11266" name="Text Box 2">
            <a:extLst>
              <a:ext uri="{FF2B5EF4-FFF2-40B4-BE49-F238E27FC236}">
                <a16:creationId xmlns:a16="http://schemas.microsoft.com/office/drawing/2014/main" xmlns="" id="{9A216D75-0258-6840-9B93-6AE93279AD56}"/>
              </a:ext>
            </a:extLst>
          </p:cNvPr>
          <p:cNvSpPr>
            <a:spLocks noGrp="1" noChangeArrowheads="1"/>
          </p:cNvSpPr>
          <p:nvPr>
            <p:ph type="body" idx="1"/>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pPr eaLnBrk="1" hangingPunct="1">
              <a:defRPr/>
            </a:pPr>
            <a:endParaRPr lang="it-IT" altLang="it-IT">
              <a:latin typeface="Arial" panose="020B0604020202020204" pitchFamily="34" charset="0"/>
              <a:ea typeface="ＭＳ Ｐゴシック" panose="020B0600070205080204" pitchFamily="34" charset="-128"/>
            </a:endParaRPr>
          </a:p>
        </p:txBody>
      </p:sp>
    </p:spTree>
    <p:extLst>
      <p:ext uri="{BB962C8B-B14F-4D97-AF65-F5344CB8AC3E}">
        <p14:creationId xmlns:p14="http://schemas.microsoft.com/office/powerpoint/2010/main" val="236652947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Rectangle 7">
            <a:extLst>
              <a:ext uri="{FF2B5EF4-FFF2-40B4-BE49-F238E27FC236}">
                <a16:creationId xmlns:a16="http://schemas.microsoft.com/office/drawing/2014/main" xmlns="" id="{1AB1E98D-8372-C944-88F3-8D6D1CADFF1F}"/>
              </a:ext>
            </a:extLst>
          </p:cNvPr>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ea typeface="ＭＳ Ｐゴシック" panose="020B0600070205080204" pitchFamily="34" charset="-128"/>
              </a:defRPr>
            </a:lvl1pPr>
            <a:lvl2pPr marL="742950" indent="-285750">
              <a:spcBef>
                <a:spcPct val="30000"/>
              </a:spcBef>
              <a:defRPr sz="1200">
                <a:solidFill>
                  <a:schemeClr val="tx1"/>
                </a:solidFill>
                <a:latin typeface="Arial" panose="020B0604020202020204" pitchFamily="34" charset="0"/>
                <a:ea typeface="ＭＳ Ｐゴシック" panose="020B0600070205080204" pitchFamily="34" charset="-128"/>
              </a:defRPr>
            </a:lvl2pPr>
            <a:lvl3pPr marL="1143000" indent="-228600">
              <a:spcBef>
                <a:spcPct val="30000"/>
              </a:spcBef>
              <a:defRPr sz="1200">
                <a:solidFill>
                  <a:schemeClr val="tx1"/>
                </a:solidFill>
                <a:latin typeface="Arial" panose="020B0604020202020204" pitchFamily="34" charset="0"/>
                <a:ea typeface="ＭＳ Ｐゴシック" panose="020B0600070205080204" pitchFamily="34" charset="-128"/>
              </a:defRPr>
            </a:lvl3pPr>
            <a:lvl4pPr marL="1600200" indent="-228600">
              <a:spcBef>
                <a:spcPct val="30000"/>
              </a:spcBef>
              <a:defRPr sz="1200">
                <a:solidFill>
                  <a:schemeClr val="tx1"/>
                </a:solidFill>
                <a:latin typeface="Arial" panose="020B0604020202020204" pitchFamily="34" charset="0"/>
                <a:ea typeface="ＭＳ Ｐゴシック" panose="020B0600070205080204" pitchFamily="34" charset="-128"/>
              </a:defRPr>
            </a:lvl4pPr>
            <a:lvl5pPr marL="2057400" indent="-228600">
              <a:spcBef>
                <a:spcPct val="30000"/>
              </a:spcBef>
              <a:defRPr sz="12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9pPr>
          </a:lstStyle>
          <a:p>
            <a:pPr>
              <a:spcBef>
                <a:spcPct val="0"/>
              </a:spcBef>
            </a:pPr>
            <a:fld id="{564E2500-02B5-6C43-9BE3-DE42EAB6C51E}" type="slidenum">
              <a:rPr lang="it-IT" altLang="it-IT"/>
              <a:pPr>
                <a:spcBef>
                  <a:spcPct val="0"/>
                </a:spcBef>
              </a:pPr>
              <a:t>24</a:t>
            </a:fld>
            <a:endParaRPr lang="it-IT" altLang="it-IT"/>
          </a:p>
        </p:txBody>
      </p:sp>
      <p:sp>
        <p:nvSpPr>
          <p:cNvPr id="41986" name="Rectangle 2">
            <a:extLst>
              <a:ext uri="{FF2B5EF4-FFF2-40B4-BE49-F238E27FC236}">
                <a16:creationId xmlns:a16="http://schemas.microsoft.com/office/drawing/2014/main" xmlns="" id="{C00563A0-EEC7-2645-ADFA-C7C1BF449181}"/>
              </a:ext>
            </a:extLst>
          </p:cNvPr>
          <p:cNvSpPr>
            <a:spLocks noGrp="1" noRot="1" noChangeAspect="1" noChangeArrowheads="1" noTextEdit="1"/>
          </p:cNvSpPr>
          <p:nvPr>
            <p:ph type="sldImg"/>
          </p:nvPr>
        </p:nvSpPr>
        <p:spPr>
          <a:xfrm>
            <a:off x="1181100" y="696913"/>
            <a:ext cx="4648200" cy="3486150"/>
          </a:xfrm>
          <a:ln/>
        </p:spPr>
      </p:sp>
      <p:sp>
        <p:nvSpPr>
          <p:cNvPr id="763907" name="Rectangle 3">
            <a:extLst>
              <a:ext uri="{FF2B5EF4-FFF2-40B4-BE49-F238E27FC236}">
                <a16:creationId xmlns:a16="http://schemas.microsoft.com/office/drawing/2014/main" xmlns="" id="{91CFD31C-C083-124D-ADC9-3B533BE21CBB}"/>
              </a:ext>
            </a:extLst>
          </p:cNvPr>
          <p:cNvSpPr>
            <a:spLocks noGrp="1" noChangeArrowheads="1"/>
          </p:cNvSpPr>
          <p:nvPr>
            <p:ph type="body" idx="1"/>
          </p:nvPr>
        </p:nvSpPr>
        <p:spPr/>
        <p:txBody>
          <a:bodyPr/>
          <a:lstStyle/>
          <a:p>
            <a:pPr eaLnBrk="1" hangingPunct="1">
              <a:defRPr/>
            </a:pPr>
            <a:endParaRPr lang="it-IT">
              <a:cs typeface="+mn-cs"/>
            </a:endParaRPr>
          </a:p>
        </p:txBody>
      </p:sp>
    </p:spTree>
    <p:extLst>
      <p:ext uri="{BB962C8B-B14F-4D97-AF65-F5344CB8AC3E}">
        <p14:creationId xmlns:p14="http://schemas.microsoft.com/office/powerpoint/2010/main" val="251362411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4034" name="Rectangle 7">
            <a:extLst>
              <a:ext uri="{FF2B5EF4-FFF2-40B4-BE49-F238E27FC236}">
                <a16:creationId xmlns:a16="http://schemas.microsoft.com/office/drawing/2014/main" xmlns="" id="{0784D53A-65A2-974D-A2C4-879913D71D56}"/>
              </a:ext>
            </a:extLst>
          </p:cNvPr>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ea typeface="ＭＳ Ｐゴシック" panose="020B0600070205080204" pitchFamily="34" charset="-128"/>
              </a:defRPr>
            </a:lvl1pPr>
            <a:lvl2pPr marL="742950" indent="-285750">
              <a:spcBef>
                <a:spcPct val="30000"/>
              </a:spcBef>
              <a:defRPr sz="1200">
                <a:solidFill>
                  <a:schemeClr val="tx1"/>
                </a:solidFill>
                <a:latin typeface="Arial" panose="020B0604020202020204" pitchFamily="34" charset="0"/>
                <a:ea typeface="ＭＳ Ｐゴシック" panose="020B0600070205080204" pitchFamily="34" charset="-128"/>
              </a:defRPr>
            </a:lvl2pPr>
            <a:lvl3pPr marL="1143000" indent="-228600">
              <a:spcBef>
                <a:spcPct val="30000"/>
              </a:spcBef>
              <a:defRPr sz="1200">
                <a:solidFill>
                  <a:schemeClr val="tx1"/>
                </a:solidFill>
                <a:latin typeface="Arial" panose="020B0604020202020204" pitchFamily="34" charset="0"/>
                <a:ea typeface="ＭＳ Ｐゴシック" panose="020B0600070205080204" pitchFamily="34" charset="-128"/>
              </a:defRPr>
            </a:lvl3pPr>
            <a:lvl4pPr marL="1600200" indent="-228600">
              <a:spcBef>
                <a:spcPct val="30000"/>
              </a:spcBef>
              <a:defRPr sz="1200">
                <a:solidFill>
                  <a:schemeClr val="tx1"/>
                </a:solidFill>
                <a:latin typeface="Arial" panose="020B0604020202020204" pitchFamily="34" charset="0"/>
                <a:ea typeface="ＭＳ Ｐゴシック" panose="020B0600070205080204" pitchFamily="34" charset="-128"/>
              </a:defRPr>
            </a:lvl4pPr>
            <a:lvl5pPr marL="2057400" indent="-228600">
              <a:spcBef>
                <a:spcPct val="30000"/>
              </a:spcBef>
              <a:defRPr sz="12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9pPr>
          </a:lstStyle>
          <a:p>
            <a:pPr>
              <a:spcBef>
                <a:spcPct val="0"/>
              </a:spcBef>
            </a:pPr>
            <a:fld id="{71EBD29E-300A-B649-BD49-C546CA05B19C}" type="slidenum">
              <a:rPr lang="it-IT" altLang="it-IT"/>
              <a:pPr>
                <a:spcBef>
                  <a:spcPct val="0"/>
                </a:spcBef>
              </a:pPr>
              <a:t>25</a:t>
            </a:fld>
            <a:endParaRPr lang="it-IT" altLang="it-IT"/>
          </a:p>
        </p:txBody>
      </p:sp>
      <p:sp>
        <p:nvSpPr>
          <p:cNvPr id="44035" name="Text Box 1">
            <a:extLst>
              <a:ext uri="{FF2B5EF4-FFF2-40B4-BE49-F238E27FC236}">
                <a16:creationId xmlns:a16="http://schemas.microsoft.com/office/drawing/2014/main" xmlns="" id="{85CAA204-618E-FD48-A396-1E391BA0E544}"/>
              </a:ext>
            </a:extLst>
          </p:cNvPr>
          <p:cNvSpPr>
            <a:spLocks noGrp="1" noRot="1" noChangeAspect="1" noChangeArrowheads="1" noTextEdit="1"/>
          </p:cNvSpPr>
          <p:nvPr>
            <p:ph type="sldImg"/>
          </p:nvPr>
        </p:nvSpPr>
        <p:spPr>
          <a:xfrm>
            <a:off x="931863" y="750888"/>
            <a:ext cx="4932362" cy="3700462"/>
          </a:xfrm>
          <a:solidFill>
            <a:srgbClr val="FFFFFF"/>
          </a:solidFill>
          <a:ln/>
        </p:spPr>
      </p:sp>
      <p:sp>
        <p:nvSpPr>
          <p:cNvPr id="12290" name="Text Box 2">
            <a:extLst>
              <a:ext uri="{FF2B5EF4-FFF2-40B4-BE49-F238E27FC236}">
                <a16:creationId xmlns:a16="http://schemas.microsoft.com/office/drawing/2014/main" xmlns="" id="{9846FC8A-DAA0-BD4D-852A-997DB140744A}"/>
              </a:ext>
            </a:extLst>
          </p:cNvPr>
          <p:cNvSpPr>
            <a:spLocks noGrp="1" noChangeArrowheads="1"/>
          </p:cNvSpPr>
          <p:nvPr>
            <p:ph type="body" idx="1"/>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pPr eaLnBrk="1" hangingPunct="1">
              <a:defRPr/>
            </a:pPr>
            <a:endParaRPr lang="it-IT" altLang="it-IT">
              <a:latin typeface="Arial" panose="020B0604020202020204" pitchFamily="34" charset="0"/>
              <a:ea typeface="ＭＳ Ｐゴシック" panose="020B0600070205080204" pitchFamily="34" charset="-128"/>
            </a:endParaRPr>
          </a:p>
        </p:txBody>
      </p:sp>
    </p:spTree>
    <p:extLst>
      <p:ext uri="{BB962C8B-B14F-4D97-AF65-F5344CB8AC3E}">
        <p14:creationId xmlns:p14="http://schemas.microsoft.com/office/powerpoint/2010/main" val="247195726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6082" name="Rectangle 7">
            <a:extLst>
              <a:ext uri="{FF2B5EF4-FFF2-40B4-BE49-F238E27FC236}">
                <a16:creationId xmlns:a16="http://schemas.microsoft.com/office/drawing/2014/main" xmlns="" id="{A5C62AF5-97D3-5147-9FB2-75CF8AD13544}"/>
              </a:ext>
            </a:extLst>
          </p:cNvPr>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ea typeface="ＭＳ Ｐゴシック" panose="020B0600070205080204" pitchFamily="34" charset="-128"/>
              </a:defRPr>
            </a:lvl1pPr>
            <a:lvl2pPr marL="742950" indent="-285750">
              <a:spcBef>
                <a:spcPct val="30000"/>
              </a:spcBef>
              <a:defRPr sz="1200">
                <a:solidFill>
                  <a:schemeClr val="tx1"/>
                </a:solidFill>
                <a:latin typeface="Arial" panose="020B0604020202020204" pitchFamily="34" charset="0"/>
                <a:ea typeface="ＭＳ Ｐゴシック" panose="020B0600070205080204" pitchFamily="34" charset="-128"/>
              </a:defRPr>
            </a:lvl2pPr>
            <a:lvl3pPr marL="1143000" indent="-228600">
              <a:spcBef>
                <a:spcPct val="30000"/>
              </a:spcBef>
              <a:defRPr sz="1200">
                <a:solidFill>
                  <a:schemeClr val="tx1"/>
                </a:solidFill>
                <a:latin typeface="Arial" panose="020B0604020202020204" pitchFamily="34" charset="0"/>
                <a:ea typeface="ＭＳ Ｐゴシック" panose="020B0600070205080204" pitchFamily="34" charset="-128"/>
              </a:defRPr>
            </a:lvl3pPr>
            <a:lvl4pPr marL="1600200" indent="-228600">
              <a:spcBef>
                <a:spcPct val="30000"/>
              </a:spcBef>
              <a:defRPr sz="1200">
                <a:solidFill>
                  <a:schemeClr val="tx1"/>
                </a:solidFill>
                <a:latin typeface="Arial" panose="020B0604020202020204" pitchFamily="34" charset="0"/>
                <a:ea typeface="ＭＳ Ｐゴシック" panose="020B0600070205080204" pitchFamily="34" charset="-128"/>
              </a:defRPr>
            </a:lvl4pPr>
            <a:lvl5pPr marL="2057400" indent="-228600">
              <a:spcBef>
                <a:spcPct val="30000"/>
              </a:spcBef>
              <a:defRPr sz="12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9pPr>
          </a:lstStyle>
          <a:p>
            <a:pPr>
              <a:spcBef>
                <a:spcPct val="0"/>
              </a:spcBef>
            </a:pPr>
            <a:fld id="{931D6CE4-DAA1-EB4C-B5C2-ED1B8C9B2A8E}" type="slidenum">
              <a:rPr lang="it-IT" altLang="it-IT"/>
              <a:pPr>
                <a:spcBef>
                  <a:spcPct val="0"/>
                </a:spcBef>
              </a:pPr>
              <a:t>26</a:t>
            </a:fld>
            <a:endParaRPr lang="it-IT" altLang="it-IT"/>
          </a:p>
        </p:txBody>
      </p:sp>
      <p:sp>
        <p:nvSpPr>
          <p:cNvPr id="46083" name="Text Box 1">
            <a:extLst>
              <a:ext uri="{FF2B5EF4-FFF2-40B4-BE49-F238E27FC236}">
                <a16:creationId xmlns:a16="http://schemas.microsoft.com/office/drawing/2014/main" xmlns="" id="{DCF5830E-C346-EE4C-8207-4374D3EA53DA}"/>
              </a:ext>
            </a:extLst>
          </p:cNvPr>
          <p:cNvSpPr>
            <a:spLocks noGrp="1" noRot="1" noChangeAspect="1" noChangeArrowheads="1" noTextEdit="1"/>
          </p:cNvSpPr>
          <p:nvPr>
            <p:ph type="sldImg"/>
          </p:nvPr>
        </p:nvSpPr>
        <p:spPr>
          <a:xfrm>
            <a:off x="931863" y="750888"/>
            <a:ext cx="4932362" cy="3700462"/>
          </a:xfrm>
          <a:solidFill>
            <a:srgbClr val="FFFFFF"/>
          </a:solidFill>
          <a:ln/>
        </p:spPr>
      </p:sp>
      <p:sp>
        <p:nvSpPr>
          <p:cNvPr id="14338" name="Text Box 2">
            <a:extLst>
              <a:ext uri="{FF2B5EF4-FFF2-40B4-BE49-F238E27FC236}">
                <a16:creationId xmlns:a16="http://schemas.microsoft.com/office/drawing/2014/main" xmlns="" id="{4D718517-2C98-724A-970C-2BC9861979F5}"/>
              </a:ext>
            </a:extLst>
          </p:cNvPr>
          <p:cNvSpPr>
            <a:spLocks noGrp="1" noChangeArrowheads="1"/>
          </p:cNvSpPr>
          <p:nvPr>
            <p:ph type="body" idx="1"/>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pPr eaLnBrk="1" hangingPunct="1">
              <a:defRPr/>
            </a:pPr>
            <a:endParaRPr lang="it-IT" altLang="it-IT">
              <a:latin typeface="Arial" panose="020B0604020202020204" pitchFamily="34" charset="0"/>
              <a:ea typeface="ＭＳ Ｐゴシック" panose="020B0600070205080204" pitchFamily="34" charset="-128"/>
            </a:endParaRPr>
          </a:p>
        </p:txBody>
      </p:sp>
    </p:spTree>
    <p:extLst>
      <p:ext uri="{BB962C8B-B14F-4D97-AF65-F5344CB8AC3E}">
        <p14:creationId xmlns:p14="http://schemas.microsoft.com/office/powerpoint/2010/main" val="380657092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8130" name="Rectangle 7">
            <a:extLst>
              <a:ext uri="{FF2B5EF4-FFF2-40B4-BE49-F238E27FC236}">
                <a16:creationId xmlns:a16="http://schemas.microsoft.com/office/drawing/2014/main" xmlns="" id="{38AA9F3B-1F6C-0341-AF57-C7F7CC712DC5}"/>
              </a:ext>
            </a:extLst>
          </p:cNvPr>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ea typeface="ＭＳ Ｐゴシック" panose="020B0600070205080204" pitchFamily="34" charset="-128"/>
              </a:defRPr>
            </a:lvl1pPr>
            <a:lvl2pPr marL="742950" indent="-285750">
              <a:spcBef>
                <a:spcPct val="30000"/>
              </a:spcBef>
              <a:defRPr sz="1200">
                <a:solidFill>
                  <a:schemeClr val="tx1"/>
                </a:solidFill>
                <a:latin typeface="Arial" panose="020B0604020202020204" pitchFamily="34" charset="0"/>
                <a:ea typeface="ＭＳ Ｐゴシック" panose="020B0600070205080204" pitchFamily="34" charset="-128"/>
              </a:defRPr>
            </a:lvl2pPr>
            <a:lvl3pPr marL="1143000" indent="-228600">
              <a:spcBef>
                <a:spcPct val="30000"/>
              </a:spcBef>
              <a:defRPr sz="1200">
                <a:solidFill>
                  <a:schemeClr val="tx1"/>
                </a:solidFill>
                <a:latin typeface="Arial" panose="020B0604020202020204" pitchFamily="34" charset="0"/>
                <a:ea typeface="ＭＳ Ｐゴシック" panose="020B0600070205080204" pitchFamily="34" charset="-128"/>
              </a:defRPr>
            </a:lvl3pPr>
            <a:lvl4pPr marL="1600200" indent="-228600">
              <a:spcBef>
                <a:spcPct val="30000"/>
              </a:spcBef>
              <a:defRPr sz="1200">
                <a:solidFill>
                  <a:schemeClr val="tx1"/>
                </a:solidFill>
                <a:latin typeface="Arial" panose="020B0604020202020204" pitchFamily="34" charset="0"/>
                <a:ea typeface="ＭＳ Ｐゴシック" panose="020B0600070205080204" pitchFamily="34" charset="-128"/>
              </a:defRPr>
            </a:lvl4pPr>
            <a:lvl5pPr marL="2057400" indent="-228600">
              <a:spcBef>
                <a:spcPct val="30000"/>
              </a:spcBef>
              <a:defRPr sz="12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9pPr>
          </a:lstStyle>
          <a:p>
            <a:pPr>
              <a:spcBef>
                <a:spcPct val="0"/>
              </a:spcBef>
            </a:pPr>
            <a:fld id="{01678364-0BE7-B744-9CDA-2A46860B188F}" type="slidenum">
              <a:rPr lang="it-IT" altLang="it-IT"/>
              <a:pPr>
                <a:spcBef>
                  <a:spcPct val="0"/>
                </a:spcBef>
              </a:pPr>
              <a:t>27</a:t>
            </a:fld>
            <a:endParaRPr lang="it-IT" altLang="it-IT"/>
          </a:p>
        </p:txBody>
      </p:sp>
      <p:sp>
        <p:nvSpPr>
          <p:cNvPr id="48131" name="Text Box 1">
            <a:extLst>
              <a:ext uri="{FF2B5EF4-FFF2-40B4-BE49-F238E27FC236}">
                <a16:creationId xmlns:a16="http://schemas.microsoft.com/office/drawing/2014/main" xmlns="" id="{E61ABC01-3B72-C44B-93B3-90A9D8AAF2A2}"/>
              </a:ext>
            </a:extLst>
          </p:cNvPr>
          <p:cNvSpPr>
            <a:spLocks noGrp="1" noRot="1" noChangeAspect="1" noChangeArrowheads="1" noTextEdit="1"/>
          </p:cNvSpPr>
          <p:nvPr>
            <p:ph type="sldImg"/>
          </p:nvPr>
        </p:nvSpPr>
        <p:spPr>
          <a:xfrm>
            <a:off x="931863" y="750888"/>
            <a:ext cx="4932362" cy="3700462"/>
          </a:xfrm>
          <a:solidFill>
            <a:srgbClr val="FFFFFF"/>
          </a:solidFill>
          <a:ln/>
        </p:spPr>
      </p:sp>
      <p:sp>
        <p:nvSpPr>
          <p:cNvPr id="15362" name="Text Box 2">
            <a:extLst>
              <a:ext uri="{FF2B5EF4-FFF2-40B4-BE49-F238E27FC236}">
                <a16:creationId xmlns:a16="http://schemas.microsoft.com/office/drawing/2014/main" xmlns="" id="{205EAD38-5FCE-6D4E-875A-734C2FF675C3}"/>
              </a:ext>
            </a:extLst>
          </p:cNvPr>
          <p:cNvSpPr>
            <a:spLocks noGrp="1" noChangeArrowheads="1"/>
          </p:cNvSpPr>
          <p:nvPr>
            <p:ph type="body" idx="1"/>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pPr eaLnBrk="1" hangingPunct="1">
              <a:defRPr/>
            </a:pPr>
            <a:endParaRPr lang="it-IT" altLang="it-IT">
              <a:latin typeface="Arial" panose="020B0604020202020204" pitchFamily="34" charset="0"/>
              <a:ea typeface="ＭＳ Ｐゴシック" panose="020B0600070205080204" pitchFamily="34" charset="-128"/>
            </a:endParaRPr>
          </a:p>
        </p:txBody>
      </p:sp>
    </p:spTree>
    <p:extLst>
      <p:ext uri="{BB962C8B-B14F-4D97-AF65-F5344CB8AC3E}">
        <p14:creationId xmlns:p14="http://schemas.microsoft.com/office/powerpoint/2010/main" val="74177330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Diapositiva titolo">
    <p:spTree>
      <p:nvGrpSpPr>
        <p:cNvPr id="1" name="Shape 13"/>
        <p:cNvGrpSpPr/>
        <p:nvPr/>
      </p:nvGrpSpPr>
      <p:grpSpPr>
        <a:xfrm>
          <a:off x="0" y="0"/>
          <a:ext cx="0" cy="0"/>
          <a:chOff x="0" y="0"/>
          <a:chExt cx="0" cy="0"/>
        </a:xfrm>
      </p:grpSpPr>
      <p:sp>
        <p:nvSpPr>
          <p:cNvPr id="14" name="Shape 14"/>
          <p:cNvSpPr txBox="1">
            <a:spLocks noGrp="1"/>
          </p:cNvSpPr>
          <p:nvPr>
            <p:ph type="ctrTitle"/>
          </p:nvPr>
        </p:nvSpPr>
        <p:spPr>
          <a:xfrm>
            <a:off x="685800" y="1905000"/>
            <a:ext cx="7543800" cy="2593975"/>
          </a:xfrm>
          <a:prstGeom prst="rect">
            <a:avLst/>
          </a:prstGeom>
          <a:noFill/>
          <a:ln>
            <a:noFill/>
          </a:ln>
        </p:spPr>
        <p:txBody>
          <a:bodyPr lIns="91425" tIns="91425" rIns="91425" bIns="91425" anchor="b" anchorCtr="0"/>
          <a:lstStyle>
            <a:lvl1pPr marL="0" marR="0" lvl="0" indent="0" algn="l" rtl="0">
              <a:spcBef>
                <a:spcPts val="0"/>
              </a:spcBef>
              <a:buClr>
                <a:schemeClr val="dk2"/>
              </a:buClr>
              <a:buFont typeface="Cambria"/>
              <a:buNone/>
              <a:defRPr sz="6600" b="0" i="0" u="none" strike="noStrike" cap="none">
                <a:solidFill>
                  <a:schemeClr val="dk2"/>
                </a:solidFill>
                <a:latin typeface="Cambria"/>
                <a:ea typeface="Cambria"/>
                <a:cs typeface="Cambria"/>
                <a:sym typeface="Cambria"/>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a:p>
        </p:txBody>
      </p:sp>
      <p:sp>
        <p:nvSpPr>
          <p:cNvPr id="15" name="Shape 15"/>
          <p:cNvSpPr txBox="1">
            <a:spLocks noGrp="1"/>
          </p:cNvSpPr>
          <p:nvPr>
            <p:ph type="subTitle" idx="1"/>
          </p:nvPr>
        </p:nvSpPr>
        <p:spPr>
          <a:xfrm>
            <a:off x="685800" y="4572000"/>
            <a:ext cx="6461759" cy="1066799"/>
          </a:xfrm>
          <a:prstGeom prst="rect">
            <a:avLst/>
          </a:prstGeom>
          <a:noFill/>
          <a:ln>
            <a:noFill/>
          </a:ln>
        </p:spPr>
        <p:txBody>
          <a:bodyPr lIns="91425" tIns="91425" rIns="91425" bIns="91425" anchor="t" anchorCtr="0"/>
          <a:lstStyle>
            <a:lvl1pPr marL="0" marR="0" lvl="0" indent="0" algn="l" rtl="0">
              <a:spcBef>
                <a:spcPts val="400"/>
              </a:spcBef>
              <a:buClr>
                <a:schemeClr val="accent1"/>
              </a:buClr>
              <a:buFont typeface="Arial"/>
              <a:buNone/>
              <a:defRPr sz="2000" b="0" i="0" u="none" strike="noStrike" cap="none">
                <a:solidFill>
                  <a:srgbClr val="8C8B8A"/>
                </a:solidFill>
                <a:latin typeface="Calibri"/>
                <a:ea typeface="Calibri"/>
                <a:cs typeface="Calibri"/>
                <a:sym typeface="Calibri"/>
              </a:defRPr>
            </a:lvl1pPr>
            <a:lvl2pPr marL="457200" marR="0" lvl="1" indent="0" algn="ctr" rtl="0">
              <a:spcBef>
                <a:spcPts val="400"/>
              </a:spcBef>
              <a:buClr>
                <a:schemeClr val="accent2"/>
              </a:buClr>
              <a:buFont typeface="Arial"/>
              <a:buNone/>
              <a:defRPr sz="2000" b="0" i="0" u="none" strike="noStrike" cap="none">
                <a:solidFill>
                  <a:srgbClr val="8C8B8A"/>
                </a:solidFill>
                <a:latin typeface="Calibri"/>
                <a:ea typeface="Calibri"/>
                <a:cs typeface="Calibri"/>
                <a:sym typeface="Calibri"/>
              </a:defRPr>
            </a:lvl2pPr>
            <a:lvl3pPr marL="914400" marR="0" lvl="2" indent="0" algn="ctr" rtl="0">
              <a:spcBef>
                <a:spcPts val="360"/>
              </a:spcBef>
              <a:buClr>
                <a:schemeClr val="accent3"/>
              </a:buClr>
              <a:buFont typeface="Arial"/>
              <a:buNone/>
              <a:defRPr sz="1800" b="0" i="0" u="none" strike="noStrike" cap="none">
                <a:solidFill>
                  <a:srgbClr val="8C8B8A"/>
                </a:solidFill>
                <a:latin typeface="Calibri"/>
                <a:ea typeface="Calibri"/>
                <a:cs typeface="Calibri"/>
                <a:sym typeface="Calibri"/>
              </a:defRPr>
            </a:lvl3pPr>
            <a:lvl4pPr marL="1371600" marR="0" lvl="3" indent="0" algn="ctr" rtl="0">
              <a:spcBef>
                <a:spcPts val="320"/>
              </a:spcBef>
              <a:buClr>
                <a:schemeClr val="accent4"/>
              </a:buClr>
              <a:buFont typeface="Arial"/>
              <a:buNone/>
              <a:defRPr sz="1600" b="0" i="0" u="none" strike="noStrike" cap="none">
                <a:solidFill>
                  <a:srgbClr val="8C8B8A"/>
                </a:solidFill>
                <a:latin typeface="Calibri"/>
                <a:ea typeface="Calibri"/>
                <a:cs typeface="Calibri"/>
                <a:sym typeface="Calibri"/>
              </a:defRPr>
            </a:lvl4pPr>
            <a:lvl5pPr marL="1828800" marR="0" lvl="4" indent="0" algn="ctr" rtl="0">
              <a:spcBef>
                <a:spcPts val="280"/>
              </a:spcBef>
              <a:buClr>
                <a:schemeClr val="accent5"/>
              </a:buClr>
              <a:buFont typeface="Arial"/>
              <a:buNone/>
              <a:defRPr sz="1400" b="0" i="0" u="none" strike="noStrike" cap="none">
                <a:solidFill>
                  <a:srgbClr val="8C8B8A"/>
                </a:solidFill>
                <a:latin typeface="Calibri"/>
                <a:ea typeface="Calibri"/>
                <a:cs typeface="Calibri"/>
                <a:sym typeface="Calibri"/>
              </a:defRPr>
            </a:lvl5pPr>
            <a:lvl6pPr marL="2286000" marR="0" lvl="5" indent="0" algn="ctr" rtl="0">
              <a:spcBef>
                <a:spcPts val="280"/>
              </a:spcBef>
              <a:buClr>
                <a:schemeClr val="accent1"/>
              </a:buClr>
              <a:buFont typeface="Arial"/>
              <a:buNone/>
              <a:defRPr sz="1400" b="0" i="0" u="none" strike="noStrike" cap="none">
                <a:solidFill>
                  <a:srgbClr val="8C8B8A"/>
                </a:solidFill>
                <a:latin typeface="Calibri"/>
                <a:ea typeface="Calibri"/>
                <a:cs typeface="Calibri"/>
                <a:sym typeface="Calibri"/>
              </a:defRPr>
            </a:lvl6pPr>
            <a:lvl7pPr marL="2743200" marR="0" lvl="6" indent="0" algn="ctr" rtl="0">
              <a:spcBef>
                <a:spcPts val="280"/>
              </a:spcBef>
              <a:buClr>
                <a:schemeClr val="accent2"/>
              </a:buClr>
              <a:buFont typeface="Arial"/>
              <a:buNone/>
              <a:defRPr sz="1400" b="0" i="0" u="none" strike="noStrike" cap="none">
                <a:solidFill>
                  <a:srgbClr val="8C8B8A"/>
                </a:solidFill>
                <a:latin typeface="Calibri"/>
                <a:ea typeface="Calibri"/>
                <a:cs typeface="Calibri"/>
                <a:sym typeface="Calibri"/>
              </a:defRPr>
            </a:lvl7pPr>
            <a:lvl8pPr marL="3200400" marR="0" lvl="7" indent="0" algn="ctr" rtl="0">
              <a:spcBef>
                <a:spcPts val="280"/>
              </a:spcBef>
              <a:buClr>
                <a:schemeClr val="accent3"/>
              </a:buClr>
              <a:buFont typeface="Arial"/>
              <a:buNone/>
              <a:defRPr sz="1400" b="0" i="0" u="none" strike="noStrike" cap="none">
                <a:solidFill>
                  <a:srgbClr val="8C8B8A"/>
                </a:solidFill>
                <a:latin typeface="Calibri"/>
                <a:ea typeface="Calibri"/>
                <a:cs typeface="Calibri"/>
                <a:sym typeface="Calibri"/>
              </a:defRPr>
            </a:lvl8pPr>
            <a:lvl9pPr marL="3657600" marR="0" lvl="8" indent="0" algn="ctr" rtl="0">
              <a:spcBef>
                <a:spcPts val="280"/>
              </a:spcBef>
              <a:buClr>
                <a:schemeClr val="accent4"/>
              </a:buClr>
              <a:buFont typeface="Arial"/>
              <a:buNone/>
              <a:defRPr sz="1400" b="0" i="0" u="none" strike="noStrike" cap="none">
                <a:solidFill>
                  <a:srgbClr val="8C8B8A"/>
                </a:solidFill>
                <a:latin typeface="Calibri"/>
                <a:ea typeface="Calibri"/>
                <a:cs typeface="Calibri"/>
                <a:sym typeface="Calibri"/>
              </a:defRPr>
            </a:lvl9pPr>
          </a:lstStyle>
          <a:p>
            <a:endParaRPr/>
          </a:p>
        </p:txBody>
      </p:sp>
      <p:sp>
        <p:nvSpPr>
          <p:cNvPr id="16" name="Shape 16"/>
          <p:cNvSpPr txBox="1">
            <a:spLocks noGrp="1"/>
          </p:cNvSpPr>
          <p:nvPr>
            <p:ph type="dt" idx="10"/>
          </p:nvPr>
        </p:nvSpPr>
        <p:spPr>
          <a:xfrm rot="-5400000">
            <a:off x="7551350" y="1645919"/>
            <a:ext cx="2438399" cy="365759"/>
          </a:xfrm>
          <a:prstGeom prst="rect">
            <a:avLst/>
          </a:prstGeom>
          <a:noFill/>
          <a:ln>
            <a:noFill/>
          </a:ln>
        </p:spPr>
        <p:txBody>
          <a:bodyPr lIns="91425" tIns="91425" rIns="91425" bIns="91425" anchor="ctr" anchorCtr="0"/>
          <a:lstStyle>
            <a:lvl1pPr marL="0" marR="0" lvl="0" indent="0" algn="l" rtl="0">
              <a:spcBef>
                <a:spcPts val="0"/>
              </a:spcBef>
              <a:buNone/>
              <a:defRPr sz="1200" b="0" i="0" u="none" strike="noStrike" cap="none">
                <a:solidFill>
                  <a:schemeClr val="lt2"/>
                </a:solidFill>
                <a:latin typeface="Calibri"/>
                <a:ea typeface="Calibri"/>
                <a:cs typeface="Calibri"/>
                <a:sym typeface="Calibri"/>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a:p>
        </p:txBody>
      </p:sp>
      <p:sp>
        <p:nvSpPr>
          <p:cNvPr id="17" name="Shape 17"/>
          <p:cNvSpPr txBox="1">
            <a:spLocks noGrp="1"/>
          </p:cNvSpPr>
          <p:nvPr>
            <p:ph type="ftr" idx="11"/>
          </p:nvPr>
        </p:nvSpPr>
        <p:spPr>
          <a:xfrm rot="-5400000">
            <a:off x="7586909" y="4048759"/>
            <a:ext cx="2367281" cy="365759"/>
          </a:xfrm>
          <a:prstGeom prst="rect">
            <a:avLst/>
          </a:prstGeom>
          <a:noFill/>
          <a:ln>
            <a:noFill/>
          </a:ln>
        </p:spPr>
        <p:txBody>
          <a:bodyPr lIns="91425" tIns="91425" rIns="91425" bIns="91425" anchor="ctr" anchorCtr="0"/>
          <a:lstStyle>
            <a:lvl1pPr marL="0" marR="0" lvl="0" indent="0" algn="r" rtl="0">
              <a:spcBef>
                <a:spcPts val="0"/>
              </a:spcBef>
              <a:buNone/>
              <a:defRPr sz="1200" b="0" i="0" u="none" strike="noStrike" cap="none">
                <a:solidFill>
                  <a:schemeClr val="lt2"/>
                </a:solidFill>
                <a:latin typeface="Calibri"/>
                <a:ea typeface="Calibri"/>
                <a:cs typeface="Calibri"/>
                <a:sym typeface="Calibri"/>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a:p>
        </p:txBody>
      </p:sp>
      <p:sp>
        <p:nvSpPr>
          <p:cNvPr id="18" name="Shape 18"/>
          <p:cNvSpPr>
            <a:spLocks noGrp="1"/>
          </p:cNvSpPr>
          <p:nvPr>
            <p:ph type="sldNum" idx="12"/>
          </p:nvPr>
        </p:nvSpPr>
        <p:spPr>
          <a:xfrm>
            <a:off x="8531788" y="5648960"/>
            <a:ext cx="548639" cy="396240"/>
          </a:xfrm>
          <a:prstGeom prst="bracketPair">
            <a:avLst/>
          </a:prstGeom>
          <a:noFill/>
          <a:ln w="19050" cap="flat" cmpd="sng">
            <a:solidFill>
              <a:srgbClr val="FFFFFF"/>
            </a:solidFill>
            <a:prstDash val="solid"/>
            <a:round/>
            <a:headEnd type="none" w="med" len="med"/>
            <a:tailEnd type="none" w="med" len="med"/>
          </a:ln>
        </p:spPr>
        <p:txBody>
          <a:bodyPr lIns="0" tIns="0" rIns="0" bIns="0" anchor="ctr" anchorCtr="0">
            <a:noAutofit/>
          </a:bodyPr>
          <a:lstStyle/>
          <a:p>
            <a:pPr marL="0" marR="0" lvl="0" indent="0" algn="ctr" rtl="0">
              <a:spcBef>
                <a:spcPts val="0"/>
              </a:spcBef>
              <a:buSzPct val="25000"/>
              <a:buNone/>
            </a:pPr>
            <a:fld id="{00000000-1234-1234-1234-123412341234}" type="slidenum">
              <a:rPr lang="it-IT" sz="1800" b="0" i="0" u="none" strike="noStrike" cap="none">
                <a:solidFill>
                  <a:srgbClr val="FFFFFF"/>
                </a:solidFill>
                <a:latin typeface="Calibri"/>
                <a:ea typeface="Calibri"/>
                <a:cs typeface="Calibri"/>
                <a:sym typeface="Calibri"/>
              </a:rPr>
              <a:pPr marL="0" marR="0" lvl="0" indent="0" algn="ctr" rtl="0">
                <a:spcBef>
                  <a:spcPts val="0"/>
                </a:spcBef>
                <a:buSzPct val="25000"/>
                <a:buNone/>
              </a:pPr>
              <a:t>‹N›</a:t>
            </a:fld>
            <a:endParaRPr lang="it-IT" sz="1800" b="0" i="0" u="none" strike="noStrike" cap="none">
              <a:solidFill>
                <a:srgbClr val="FFFFFF"/>
              </a:solidFill>
              <a:latin typeface="Calibri"/>
              <a:ea typeface="Calibri"/>
              <a:cs typeface="Calibri"/>
              <a:sym typeface="Calibri"/>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dgm">
  <p:cSld name="Titolo, diagramma o organigramm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1143000"/>
          </a:xfrm>
        </p:spPr>
        <p:txBody>
          <a:bodyPr/>
          <a:lstStyle/>
          <a:p>
            <a:r>
              <a:rPr lang="it-IT"/>
              <a:t>Fare clic per modificare stile</a:t>
            </a:r>
          </a:p>
        </p:txBody>
      </p:sp>
      <p:sp>
        <p:nvSpPr>
          <p:cNvPr id="3" name="Segnaposto SmartArt 2"/>
          <p:cNvSpPr>
            <a:spLocks noGrp="1"/>
          </p:cNvSpPr>
          <p:nvPr>
            <p:ph type="dgm" idx="1"/>
          </p:nvPr>
        </p:nvSpPr>
        <p:spPr>
          <a:xfrm>
            <a:off x="457200" y="1600200"/>
            <a:ext cx="8229600" cy="4495800"/>
          </a:xfrm>
        </p:spPr>
        <p:txBody>
          <a:bodyPr/>
          <a:lstStyle/>
          <a:p>
            <a:pPr lvl="0"/>
            <a:endParaRPr lang="it-IT" noProof="0"/>
          </a:p>
        </p:txBody>
      </p:sp>
      <p:sp>
        <p:nvSpPr>
          <p:cNvPr id="4" name="Date Placeholder 3">
            <a:extLst>
              <a:ext uri="{FF2B5EF4-FFF2-40B4-BE49-F238E27FC236}">
                <a16:creationId xmlns:a16="http://schemas.microsoft.com/office/drawing/2014/main" xmlns="" id="{5AACC5EB-7BAF-1E45-9B7A-FFD4C121B234}"/>
              </a:ext>
            </a:extLst>
          </p:cNvPr>
          <p:cNvSpPr>
            <a:spLocks noGrp="1"/>
          </p:cNvSpPr>
          <p:nvPr>
            <p:ph type="dt" sz="half" idx="10"/>
          </p:nvPr>
        </p:nvSpPr>
        <p:spPr/>
        <p:txBody>
          <a:bodyPr/>
          <a:lstStyle>
            <a:lvl1pPr>
              <a:defRPr/>
            </a:lvl1pPr>
          </a:lstStyle>
          <a:p>
            <a:pPr>
              <a:defRPr/>
            </a:pPr>
            <a:endParaRPr lang="it-IT"/>
          </a:p>
        </p:txBody>
      </p:sp>
      <p:sp>
        <p:nvSpPr>
          <p:cNvPr id="5" name="Footer Placeholder 4">
            <a:extLst>
              <a:ext uri="{FF2B5EF4-FFF2-40B4-BE49-F238E27FC236}">
                <a16:creationId xmlns:a16="http://schemas.microsoft.com/office/drawing/2014/main" xmlns="" id="{A230EA18-9E66-4A4B-9AE0-4B77E40530CD}"/>
              </a:ext>
            </a:extLst>
          </p:cNvPr>
          <p:cNvSpPr>
            <a:spLocks noGrp="1"/>
          </p:cNvSpPr>
          <p:nvPr>
            <p:ph type="ftr" sz="quarter" idx="11"/>
          </p:nvPr>
        </p:nvSpPr>
        <p:spPr/>
        <p:txBody>
          <a:bodyPr/>
          <a:lstStyle>
            <a:lvl1pPr>
              <a:defRPr/>
            </a:lvl1pPr>
          </a:lstStyle>
          <a:p>
            <a:pPr>
              <a:defRPr/>
            </a:pPr>
            <a:endParaRPr lang="it-IT"/>
          </a:p>
        </p:txBody>
      </p:sp>
      <p:sp>
        <p:nvSpPr>
          <p:cNvPr id="6" name="Slide Number Placeholder 5">
            <a:extLst>
              <a:ext uri="{FF2B5EF4-FFF2-40B4-BE49-F238E27FC236}">
                <a16:creationId xmlns:a16="http://schemas.microsoft.com/office/drawing/2014/main" xmlns="" id="{F15600B9-40B3-1C4F-B7FF-F54EB906FDB5}"/>
              </a:ext>
            </a:extLst>
          </p:cNvPr>
          <p:cNvSpPr>
            <a:spLocks noGrp="1"/>
          </p:cNvSpPr>
          <p:nvPr>
            <p:ph type="sldNum" sz="quarter" idx="12"/>
          </p:nvPr>
        </p:nvSpPr>
        <p:spPr/>
        <p:txBody>
          <a:bodyPr/>
          <a:lstStyle>
            <a:lvl1pPr>
              <a:defRPr/>
            </a:lvl1pPr>
          </a:lstStyle>
          <a:p>
            <a:pPr>
              <a:defRPr/>
            </a:pPr>
            <a:fld id="{946A3299-1133-7940-A27B-84B4E5FDCBE8}" type="slidenum">
              <a:rPr lang="it-IT" altLang="it-IT"/>
              <a:pPr>
                <a:defRPr/>
              </a:pPr>
              <a:t>‹N›</a:t>
            </a:fld>
            <a:endParaRPr lang="it-IT" altLang="it-IT"/>
          </a:p>
        </p:txBody>
      </p:sp>
    </p:spTree>
    <p:extLst>
      <p:ext uri="{BB962C8B-B14F-4D97-AF65-F5344CB8AC3E}">
        <p14:creationId xmlns:p14="http://schemas.microsoft.com/office/powerpoint/2010/main" val="37358353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cSld name="Titolo e contenuto">
    <p:spTree>
      <p:nvGrpSpPr>
        <p:cNvPr id="1" name="Shape 19"/>
        <p:cNvGrpSpPr/>
        <p:nvPr/>
      </p:nvGrpSpPr>
      <p:grpSpPr>
        <a:xfrm>
          <a:off x="0" y="0"/>
          <a:ext cx="0" cy="0"/>
          <a:chOff x="0" y="0"/>
          <a:chExt cx="0" cy="0"/>
        </a:xfrm>
      </p:grpSpPr>
      <p:sp>
        <p:nvSpPr>
          <p:cNvPr id="20" name="Shape 20"/>
          <p:cNvSpPr txBox="1">
            <a:spLocks noGrp="1"/>
          </p:cNvSpPr>
          <p:nvPr>
            <p:ph type="title"/>
          </p:nvPr>
        </p:nvSpPr>
        <p:spPr>
          <a:xfrm>
            <a:off x="457200" y="274637"/>
            <a:ext cx="7619999" cy="1143000"/>
          </a:xfrm>
          <a:prstGeom prst="rect">
            <a:avLst/>
          </a:prstGeom>
          <a:noFill/>
          <a:ln>
            <a:noFill/>
          </a:ln>
        </p:spPr>
        <p:txBody>
          <a:bodyPr lIns="91425" tIns="91425" rIns="91425" bIns="91425" anchor="ctr" anchorCtr="0"/>
          <a:lstStyle>
            <a:lvl1pPr marL="0" marR="0" lvl="0" indent="0" algn="l" rtl="0">
              <a:spcBef>
                <a:spcPts val="0"/>
              </a:spcBef>
              <a:buClr>
                <a:schemeClr val="dk2"/>
              </a:buClr>
              <a:buFont typeface="Cambria"/>
              <a:buNone/>
              <a:defRPr sz="4600" b="0" i="0" u="none" strike="noStrike" cap="none">
                <a:solidFill>
                  <a:schemeClr val="dk2"/>
                </a:solidFill>
                <a:latin typeface="Cambria"/>
                <a:ea typeface="Cambria"/>
                <a:cs typeface="Cambria"/>
                <a:sym typeface="Cambria"/>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a:p>
        </p:txBody>
      </p:sp>
      <p:sp>
        <p:nvSpPr>
          <p:cNvPr id="21" name="Shape 21"/>
          <p:cNvSpPr txBox="1">
            <a:spLocks noGrp="1"/>
          </p:cNvSpPr>
          <p:nvPr>
            <p:ph type="body" idx="1"/>
          </p:nvPr>
        </p:nvSpPr>
        <p:spPr>
          <a:xfrm>
            <a:off x="457200" y="1600200"/>
            <a:ext cx="7619999" cy="4800600"/>
          </a:xfrm>
          <a:prstGeom prst="rect">
            <a:avLst/>
          </a:prstGeom>
          <a:noFill/>
          <a:ln>
            <a:noFill/>
          </a:ln>
        </p:spPr>
        <p:txBody>
          <a:bodyPr lIns="91425" tIns="91425" rIns="91425" bIns="91425" anchor="t" anchorCtr="0"/>
          <a:lstStyle>
            <a:lvl1pPr marL="342900" marR="0" lvl="0" indent="-88900" algn="l" rtl="0">
              <a:spcBef>
                <a:spcPts val="440"/>
              </a:spcBef>
              <a:buClr>
                <a:schemeClr val="accent1"/>
              </a:buClr>
              <a:buSzPct val="100000"/>
              <a:buFont typeface="Arial"/>
              <a:buChar char="•"/>
              <a:defRPr sz="2200" b="0" i="0" u="none" strike="noStrike" cap="none">
                <a:solidFill>
                  <a:schemeClr val="dk1"/>
                </a:solidFill>
                <a:latin typeface="Calibri"/>
                <a:ea typeface="Calibri"/>
                <a:cs typeface="Calibri"/>
                <a:sym typeface="Calibri"/>
              </a:defRPr>
            </a:lvl1pPr>
            <a:lvl2pPr marL="640080" marR="0" lvl="1" indent="-106680" algn="l" rtl="0">
              <a:spcBef>
                <a:spcPts val="400"/>
              </a:spcBef>
              <a:buClr>
                <a:schemeClr val="accent2"/>
              </a:buClr>
              <a:buSzPct val="100000"/>
              <a:buFont typeface="Arial"/>
              <a:buChar char="•"/>
              <a:defRPr sz="2000" b="0" i="0" u="none" strike="noStrike" cap="none">
                <a:solidFill>
                  <a:schemeClr val="dk1"/>
                </a:solidFill>
                <a:latin typeface="Calibri"/>
                <a:ea typeface="Calibri"/>
                <a:cs typeface="Calibri"/>
                <a:sym typeface="Calibri"/>
              </a:defRPr>
            </a:lvl2pPr>
            <a:lvl3pPr marL="1005839" marR="0" lvl="2" indent="-116839" algn="l" rtl="0">
              <a:spcBef>
                <a:spcPts val="360"/>
              </a:spcBef>
              <a:buClr>
                <a:schemeClr val="accent3"/>
              </a:buClr>
              <a:buSzPct val="100000"/>
              <a:buFont typeface="Arial"/>
              <a:buChar char="•"/>
              <a:defRPr sz="1800" b="0" i="0" u="none" strike="noStrike" cap="none">
                <a:solidFill>
                  <a:schemeClr val="dk1"/>
                </a:solidFill>
                <a:latin typeface="Calibri"/>
                <a:ea typeface="Calibri"/>
                <a:cs typeface="Calibri"/>
                <a:sym typeface="Calibri"/>
              </a:defRPr>
            </a:lvl3pPr>
            <a:lvl4pPr marL="1280160" marR="0" lvl="3" indent="-137160" algn="l" rtl="0">
              <a:spcBef>
                <a:spcPts val="320"/>
              </a:spcBef>
              <a:buClr>
                <a:schemeClr val="accent4"/>
              </a:buClr>
              <a:buSzPct val="100000"/>
              <a:buFont typeface="Arial"/>
              <a:buChar char="•"/>
              <a:defRPr sz="1600" b="0" i="0" u="none" strike="noStrike" cap="none">
                <a:solidFill>
                  <a:schemeClr val="dk1"/>
                </a:solidFill>
                <a:latin typeface="Calibri"/>
                <a:ea typeface="Calibri"/>
                <a:cs typeface="Calibri"/>
                <a:sym typeface="Calibri"/>
              </a:defRPr>
            </a:lvl4pPr>
            <a:lvl5pPr marL="1554480" marR="0" lvl="4" indent="-144780" algn="l" rtl="0">
              <a:spcBef>
                <a:spcPts val="280"/>
              </a:spcBef>
              <a:buClr>
                <a:schemeClr val="accent5"/>
              </a:buClr>
              <a:buSzPct val="100000"/>
              <a:buFont typeface="Arial"/>
              <a:buChar char="•"/>
              <a:defRPr sz="1400" b="0" i="0" u="none" strike="noStrike" cap="none">
                <a:solidFill>
                  <a:schemeClr val="dk1"/>
                </a:solidFill>
                <a:latin typeface="Calibri"/>
                <a:ea typeface="Calibri"/>
                <a:cs typeface="Calibri"/>
                <a:sym typeface="Calibri"/>
              </a:defRPr>
            </a:lvl5pPr>
            <a:lvl6pPr marL="1737360" marR="0" lvl="5" indent="-99060" algn="l" rtl="0">
              <a:spcBef>
                <a:spcPts val="280"/>
              </a:spcBef>
              <a:buClr>
                <a:schemeClr val="accent1"/>
              </a:buClr>
              <a:buSzPct val="100000"/>
              <a:buFont typeface="Arial"/>
              <a:buChar char="•"/>
              <a:defRPr sz="1400" b="0" i="0" u="none" strike="noStrike" cap="none">
                <a:solidFill>
                  <a:schemeClr val="dk1"/>
                </a:solidFill>
                <a:latin typeface="Calibri"/>
                <a:ea typeface="Calibri"/>
                <a:cs typeface="Calibri"/>
                <a:sym typeface="Calibri"/>
              </a:defRPr>
            </a:lvl6pPr>
            <a:lvl7pPr marL="1920240" marR="0" lvl="6" indent="-104139" algn="l" rtl="0">
              <a:spcBef>
                <a:spcPts val="280"/>
              </a:spcBef>
              <a:buClr>
                <a:schemeClr val="accent2"/>
              </a:buClr>
              <a:buSzPct val="100000"/>
              <a:buFont typeface="Arial"/>
              <a:buChar char="•"/>
              <a:defRPr sz="1400" b="0" i="0" u="none" strike="noStrike" cap="none">
                <a:solidFill>
                  <a:schemeClr val="dk1"/>
                </a:solidFill>
                <a:latin typeface="Calibri"/>
                <a:ea typeface="Calibri"/>
                <a:cs typeface="Calibri"/>
                <a:sym typeface="Calibri"/>
              </a:defRPr>
            </a:lvl7pPr>
            <a:lvl8pPr marL="2103120" marR="0" lvl="7" indent="-96520" algn="l" rtl="0">
              <a:spcBef>
                <a:spcPts val="280"/>
              </a:spcBef>
              <a:buClr>
                <a:schemeClr val="accent3"/>
              </a:buClr>
              <a:buSzPct val="100000"/>
              <a:buFont typeface="Arial"/>
              <a:buChar char="•"/>
              <a:defRPr sz="1400" b="0" i="0" u="none" strike="noStrike" cap="none">
                <a:solidFill>
                  <a:schemeClr val="dk1"/>
                </a:solidFill>
                <a:latin typeface="Calibri"/>
                <a:ea typeface="Calibri"/>
                <a:cs typeface="Calibri"/>
                <a:sym typeface="Calibri"/>
              </a:defRPr>
            </a:lvl8pPr>
            <a:lvl9pPr marL="2286000" marR="0" lvl="8" indent="-101600" algn="l" rtl="0">
              <a:spcBef>
                <a:spcPts val="280"/>
              </a:spcBef>
              <a:buClr>
                <a:schemeClr val="accent4"/>
              </a:buClr>
              <a:buSzPct val="100000"/>
              <a:buFont typeface="Arial"/>
              <a:buChar char="•"/>
              <a:defRPr sz="1400" b="0" i="0" u="none" strike="noStrike" cap="none">
                <a:solidFill>
                  <a:schemeClr val="dk1"/>
                </a:solidFill>
                <a:latin typeface="Calibri"/>
                <a:ea typeface="Calibri"/>
                <a:cs typeface="Calibri"/>
                <a:sym typeface="Calibri"/>
              </a:defRPr>
            </a:lvl9pPr>
          </a:lstStyle>
          <a:p>
            <a:endParaRPr/>
          </a:p>
        </p:txBody>
      </p:sp>
      <p:sp>
        <p:nvSpPr>
          <p:cNvPr id="22" name="Shape 22"/>
          <p:cNvSpPr txBox="1">
            <a:spLocks noGrp="1"/>
          </p:cNvSpPr>
          <p:nvPr>
            <p:ph type="dt" idx="10"/>
          </p:nvPr>
        </p:nvSpPr>
        <p:spPr>
          <a:xfrm rot="-5400000">
            <a:off x="7551350" y="1645919"/>
            <a:ext cx="2438399" cy="365759"/>
          </a:xfrm>
          <a:prstGeom prst="rect">
            <a:avLst/>
          </a:prstGeom>
          <a:noFill/>
          <a:ln>
            <a:noFill/>
          </a:ln>
        </p:spPr>
        <p:txBody>
          <a:bodyPr lIns="91425" tIns="91425" rIns="91425" bIns="91425" anchor="ctr" anchorCtr="0"/>
          <a:lstStyle>
            <a:lvl1pPr marL="0" marR="0" lvl="0" indent="0" algn="l" rtl="0">
              <a:spcBef>
                <a:spcPts val="0"/>
              </a:spcBef>
              <a:buNone/>
              <a:defRPr sz="1200" b="0" i="0" u="none" strike="noStrike" cap="none">
                <a:solidFill>
                  <a:schemeClr val="lt2"/>
                </a:solidFill>
                <a:latin typeface="Calibri"/>
                <a:ea typeface="Calibri"/>
                <a:cs typeface="Calibri"/>
                <a:sym typeface="Calibri"/>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a:p>
        </p:txBody>
      </p:sp>
      <p:sp>
        <p:nvSpPr>
          <p:cNvPr id="23" name="Shape 23"/>
          <p:cNvSpPr txBox="1">
            <a:spLocks noGrp="1"/>
          </p:cNvSpPr>
          <p:nvPr>
            <p:ph type="ftr" idx="11"/>
          </p:nvPr>
        </p:nvSpPr>
        <p:spPr>
          <a:xfrm rot="-5400000">
            <a:off x="7586909" y="4048759"/>
            <a:ext cx="2367281" cy="365759"/>
          </a:xfrm>
          <a:prstGeom prst="rect">
            <a:avLst/>
          </a:prstGeom>
          <a:noFill/>
          <a:ln>
            <a:noFill/>
          </a:ln>
        </p:spPr>
        <p:txBody>
          <a:bodyPr lIns="91425" tIns="91425" rIns="91425" bIns="91425" anchor="ctr" anchorCtr="0"/>
          <a:lstStyle>
            <a:lvl1pPr marL="0" marR="0" lvl="0" indent="0" algn="r" rtl="0">
              <a:spcBef>
                <a:spcPts val="0"/>
              </a:spcBef>
              <a:buNone/>
              <a:defRPr sz="1200" b="0" i="0" u="none" strike="noStrike" cap="none">
                <a:solidFill>
                  <a:schemeClr val="lt2"/>
                </a:solidFill>
                <a:latin typeface="Calibri"/>
                <a:ea typeface="Calibri"/>
                <a:cs typeface="Calibri"/>
                <a:sym typeface="Calibri"/>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a:p>
        </p:txBody>
      </p:sp>
      <p:sp>
        <p:nvSpPr>
          <p:cNvPr id="24" name="Shape 24"/>
          <p:cNvSpPr>
            <a:spLocks noGrp="1"/>
          </p:cNvSpPr>
          <p:nvPr>
            <p:ph type="sldNum" idx="12"/>
          </p:nvPr>
        </p:nvSpPr>
        <p:spPr>
          <a:xfrm>
            <a:off x="8531788" y="5648960"/>
            <a:ext cx="548639" cy="396240"/>
          </a:xfrm>
          <a:prstGeom prst="bracketPair">
            <a:avLst/>
          </a:prstGeom>
          <a:noFill/>
          <a:ln w="19050" cap="flat" cmpd="sng">
            <a:solidFill>
              <a:srgbClr val="FFFFFF"/>
            </a:solidFill>
            <a:prstDash val="solid"/>
            <a:round/>
            <a:headEnd type="none" w="med" len="med"/>
            <a:tailEnd type="none" w="med" len="med"/>
          </a:ln>
        </p:spPr>
        <p:txBody>
          <a:bodyPr lIns="0" tIns="0" rIns="0" bIns="0" anchor="ctr" anchorCtr="0">
            <a:noAutofit/>
          </a:bodyPr>
          <a:lstStyle/>
          <a:p>
            <a:pPr marL="0" marR="0" lvl="0" indent="0" algn="ctr" rtl="0">
              <a:spcBef>
                <a:spcPts val="0"/>
              </a:spcBef>
              <a:buSzPct val="25000"/>
              <a:buNone/>
            </a:pPr>
            <a:fld id="{00000000-1234-1234-1234-123412341234}" type="slidenum">
              <a:rPr lang="it-IT" sz="1800" b="0" i="0" u="none" strike="noStrike" cap="none">
                <a:solidFill>
                  <a:srgbClr val="FFFFFF"/>
                </a:solidFill>
                <a:latin typeface="Calibri"/>
                <a:ea typeface="Calibri"/>
                <a:cs typeface="Calibri"/>
                <a:sym typeface="Calibri"/>
              </a:rPr>
              <a:pPr marL="0" marR="0" lvl="0" indent="0" algn="ctr" rtl="0">
                <a:spcBef>
                  <a:spcPts val="0"/>
                </a:spcBef>
                <a:buSzPct val="25000"/>
                <a:buNone/>
              </a:pPr>
              <a:t>‹N›</a:t>
            </a:fld>
            <a:endParaRPr lang="it-IT" sz="1800" b="0" i="0" u="none" strike="noStrike" cap="none">
              <a:solidFill>
                <a:srgbClr val="FFFFFF"/>
              </a:solidFill>
              <a:latin typeface="Calibri"/>
              <a:ea typeface="Calibri"/>
              <a:cs typeface="Calibri"/>
              <a:sym typeface="Calibri"/>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cSld name="Vuoto">
    <p:spTree>
      <p:nvGrpSpPr>
        <p:cNvPr id="1" name="Shape 25"/>
        <p:cNvGrpSpPr/>
        <p:nvPr/>
      </p:nvGrpSpPr>
      <p:grpSpPr>
        <a:xfrm>
          <a:off x="0" y="0"/>
          <a:ext cx="0" cy="0"/>
          <a:chOff x="0" y="0"/>
          <a:chExt cx="0" cy="0"/>
        </a:xfrm>
      </p:grpSpPr>
      <p:sp>
        <p:nvSpPr>
          <p:cNvPr id="26" name="Shape 26"/>
          <p:cNvSpPr txBox="1">
            <a:spLocks noGrp="1"/>
          </p:cNvSpPr>
          <p:nvPr>
            <p:ph type="dt" idx="10"/>
          </p:nvPr>
        </p:nvSpPr>
        <p:spPr>
          <a:xfrm rot="-5400000">
            <a:off x="7551350" y="1645919"/>
            <a:ext cx="2438399" cy="365759"/>
          </a:xfrm>
          <a:prstGeom prst="rect">
            <a:avLst/>
          </a:prstGeom>
          <a:noFill/>
          <a:ln>
            <a:noFill/>
          </a:ln>
        </p:spPr>
        <p:txBody>
          <a:bodyPr lIns="91425" tIns="91425" rIns="91425" bIns="91425" anchor="ctr" anchorCtr="0"/>
          <a:lstStyle>
            <a:lvl1pPr marL="0" marR="0" lvl="0" indent="0" algn="l" rtl="0">
              <a:spcBef>
                <a:spcPts val="0"/>
              </a:spcBef>
              <a:buNone/>
              <a:defRPr sz="1200" b="0" i="0" u="none" strike="noStrike" cap="none">
                <a:solidFill>
                  <a:schemeClr val="lt2"/>
                </a:solidFill>
                <a:latin typeface="Calibri"/>
                <a:ea typeface="Calibri"/>
                <a:cs typeface="Calibri"/>
                <a:sym typeface="Calibri"/>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a:p>
        </p:txBody>
      </p:sp>
      <p:sp>
        <p:nvSpPr>
          <p:cNvPr id="27" name="Shape 27"/>
          <p:cNvSpPr txBox="1">
            <a:spLocks noGrp="1"/>
          </p:cNvSpPr>
          <p:nvPr>
            <p:ph type="ftr" idx="11"/>
          </p:nvPr>
        </p:nvSpPr>
        <p:spPr>
          <a:xfrm rot="-5400000">
            <a:off x="7586909" y="4048759"/>
            <a:ext cx="2367281" cy="365759"/>
          </a:xfrm>
          <a:prstGeom prst="rect">
            <a:avLst/>
          </a:prstGeom>
          <a:noFill/>
          <a:ln>
            <a:noFill/>
          </a:ln>
        </p:spPr>
        <p:txBody>
          <a:bodyPr lIns="91425" tIns="91425" rIns="91425" bIns="91425" anchor="ctr" anchorCtr="0"/>
          <a:lstStyle>
            <a:lvl1pPr marL="0" marR="0" lvl="0" indent="0" algn="r" rtl="0">
              <a:spcBef>
                <a:spcPts val="0"/>
              </a:spcBef>
              <a:buNone/>
              <a:defRPr sz="1200" b="0" i="0" u="none" strike="noStrike" cap="none">
                <a:solidFill>
                  <a:schemeClr val="lt2"/>
                </a:solidFill>
                <a:latin typeface="Calibri"/>
                <a:ea typeface="Calibri"/>
                <a:cs typeface="Calibri"/>
                <a:sym typeface="Calibri"/>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a:p>
        </p:txBody>
      </p:sp>
      <p:sp>
        <p:nvSpPr>
          <p:cNvPr id="28" name="Shape 28"/>
          <p:cNvSpPr>
            <a:spLocks noGrp="1"/>
          </p:cNvSpPr>
          <p:nvPr>
            <p:ph type="sldNum" idx="12"/>
          </p:nvPr>
        </p:nvSpPr>
        <p:spPr>
          <a:xfrm>
            <a:off x="8531788" y="5648960"/>
            <a:ext cx="548639" cy="396240"/>
          </a:xfrm>
          <a:prstGeom prst="bracketPair">
            <a:avLst/>
          </a:prstGeom>
          <a:noFill/>
          <a:ln w="19050" cap="flat" cmpd="sng">
            <a:solidFill>
              <a:srgbClr val="FFFFFF"/>
            </a:solidFill>
            <a:prstDash val="solid"/>
            <a:round/>
            <a:headEnd type="none" w="med" len="med"/>
            <a:tailEnd type="none" w="med" len="med"/>
          </a:ln>
        </p:spPr>
        <p:txBody>
          <a:bodyPr lIns="0" tIns="0" rIns="0" bIns="0" anchor="ctr" anchorCtr="0">
            <a:noAutofit/>
          </a:bodyPr>
          <a:lstStyle/>
          <a:p>
            <a:pPr marL="0" marR="0" lvl="0" indent="0" algn="ctr" rtl="0">
              <a:spcBef>
                <a:spcPts val="0"/>
              </a:spcBef>
              <a:buSzPct val="25000"/>
              <a:buNone/>
            </a:pPr>
            <a:fld id="{00000000-1234-1234-1234-123412341234}" type="slidenum">
              <a:rPr lang="it-IT" sz="1800" b="0" i="0" u="none" strike="noStrike" cap="none">
                <a:solidFill>
                  <a:srgbClr val="FFFFFF"/>
                </a:solidFill>
                <a:latin typeface="Calibri"/>
                <a:ea typeface="Calibri"/>
                <a:cs typeface="Calibri"/>
                <a:sym typeface="Calibri"/>
              </a:rPr>
              <a:pPr marL="0" marR="0" lvl="0" indent="0" algn="ctr" rtl="0">
                <a:spcBef>
                  <a:spcPts val="0"/>
                </a:spcBef>
                <a:buSzPct val="25000"/>
                <a:buNone/>
              </a:pPr>
              <a:t>‹N›</a:t>
            </a:fld>
            <a:endParaRPr lang="it-IT" sz="1800" b="0" i="0" u="none" strike="noStrike" cap="none">
              <a:solidFill>
                <a:srgbClr val="FFFFFF"/>
              </a:solidFill>
              <a:latin typeface="Calibri"/>
              <a:ea typeface="Calibri"/>
              <a:cs typeface="Calibri"/>
              <a:sym typeface="Calibri"/>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cSld name="Intestazione sezione">
    <p:spTree>
      <p:nvGrpSpPr>
        <p:cNvPr id="1" name="Shape 29"/>
        <p:cNvGrpSpPr/>
        <p:nvPr/>
      </p:nvGrpSpPr>
      <p:grpSpPr>
        <a:xfrm>
          <a:off x="0" y="0"/>
          <a:ext cx="0" cy="0"/>
          <a:chOff x="0" y="0"/>
          <a:chExt cx="0" cy="0"/>
        </a:xfrm>
      </p:grpSpPr>
      <p:sp>
        <p:nvSpPr>
          <p:cNvPr id="30" name="Shape 30"/>
          <p:cNvSpPr txBox="1">
            <a:spLocks noGrp="1"/>
          </p:cNvSpPr>
          <p:nvPr>
            <p:ph type="title"/>
          </p:nvPr>
        </p:nvSpPr>
        <p:spPr>
          <a:xfrm>
            <a:off x="722312" y="5486400"/>
            <a:ext cx="7659687" cy="1168400"/>
          </a:xfrm>
          <a:prstGeom prst="rect">
            <a:avLst/>
          </a:prstGeom>
          <a:noFill/>
          <a:ln>
            <a:noFill/>
          </a:ln>
        </p:spPr>
        <p:txBody>
          <a:bodyPr lIns="91425" tIns="91425" rIns="91425" bIns="91425" anchor="t" anchorCtr="0"/>
          <a:lstStyle>
            <a:lvl1pPr marL="0" marR="0" lvl="0" indent="0" algn="l" rtl="0">
              <a:spcBef>
                <a:spcPts val="0"/>
              </a:spcBef>
              <a:buClr>
                <a:schemeClr val="dk2"/>
              </a:buClr>
              <a:buFont typeface="Cambria"/>
              <a:buNone/>
              <a:defRPr sz="3600" b="0" i="0" u="none" strike="noStrike" cap="none">
                <a:solidFill>
                  <a:schemeClr val="dk2"/>
                </a:solidFill>
                <a:latin typeface="Cambria"/>
                <a:ea typeface="Cambria"/>
                <a:cs typeface="Cambria"/>
                <a:sym typeface="Cambria"/>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a:p>
        </p:txBody>
      </p:sp>
      <p:sp>
        <p:nvSpPr>
          <p:cNvPr id="31" name="Shape 31"/>
          <p:cNvSpPr txBox="1">
            <a:spLocks noGrp="1"/>
          </p:cNvSpPr>
          <p:nvPr>
            <p:ph type="body" idx="1"/>
          </p:nvPr>
        </p:nvSpPr>
        <p:spPr>
          <a:xfrm>
            <a:off x="722312" y="3852862"/>
            <a:ext cx="6135686" cy="1633538"/>
          </a:xfrm>
          <a:prstGeom prst="rect">
            <a:avLst/>
          </a:prstGeom>
          <a:noFill/>
          <a:ln>
            <a:noFill/>
          </a:ln>
        </p:spPr>
        <p:txBody>
          <a:bodyPr lIns="91425" tIns="91425" rIns="91425" bIns="91425" anchor="b" anchorCtr="0"/>
          <a:lstStyle>
            <a:lvl1pPr marL="0" marR="0" lvl="0" indent="0" algn="l" rtl="0">
              <a:spcBef>
                <a:spcPts val="400"/>
              </a:spcBef>
              <a:buClr>
                <a:schemeClr val="accent1"/>
              </a:buClr>
              <a:buFont typeface="Arial"/>
              <a:buNone/>
              <a:defRPr sz="2000" b="0" i="0" u="none" strike="noStrike" cap="none">
                <a:solidFill>
                  <a:srgbClr val="8C8B8A"/>
                </a:solidFill>
                <a:latin typeface="Calibri"/>
                <a:ea typeface="Calibri"/>
                <a:cs typeface="Calibri"/>
                <a:sym typeface="Calibri"/>
              </a:defRPr>
            </a:lvl1pPr>
            <a:lvl2pPr marL="457200" marR="0" lvl="1" indent="0" algn="l" rtl="0">
              <a:spcBef>
                <a:spcPts val="360"/>
              </a:spcBef>
              <a:buClr>
                <a:schemeClr val="accent2"/>
              </a:buClr>
              <a:buFont typeface="Arial"/>
              <a:buNone/>
              <a:defRPr sz="1800" b="0" i="0" u="none" strike="noStrike" cap="none">
                <a:solidFill>
                  <a:srgbClr val="8C8B8A"/>
                </a:solidFill>
                <a:latin typeface="Calibri"/>
                <a:ea typeface="Calibri"/>
                <a:cs typeface="Calibri"/>
                <a:sym typeface="Calibri"/>
              </a:defRPr>
            </a:lvl2pPr>
            <a:lvl3pPr marL="914400" marR="0" lvl="2" indent="0" algn="l" rtl="0">
              <a:spcBef>
                <a:spcPts val="320"/>
              </a:spcBef>
              <a:buClr>
                <a:schemeClr val="accent3"/>
              </a:buClr>
              <a:buFont typeface="Arial"/>
              <a:buNone/>
              <a:defRPr sz="1600" b="0" i="0" u="none" strike="noStrike" cap="none">
                <a:solidFill>
                  <a:srgbClr val="8C8B8A"/>
                </a:solidFill>
                <a:latin typeface="Calibri"/>
                <a:ea typeface="Calibri"/>
                <a:cs typeface="Calibri"/>
                <a:sym typeface="Calibri"/>
              </a:defRPr>
            </a:lvl3pPr>
            <a:lvl4pPr marL="1371600" marR="0" lvl="3" indent="0" algn="l" rtl="0">
              <a:spcBef>
                <a:spcPts val="280"/>
              </a:spcBef>
              <a:buClr>
                <a:schemeClr val="accent4"/>
              </a:buClr>
              <a:buFont typeface="Arial"/>
              <a:buNone/>
              <a:defRPr sz="1400" b="0" i="0" u="none" strike="noStrike" cap="none">
                <a:solidFill>
                  <a:srgbClr val="8C8B8A"/>
                </a:solidFill>
                <a:latin typeface="Calibri"/>
                <a:ea typeface="Calibri"/>
                <a:cs typeface="Calibri"/>
                <a:sym typeface="Calibri"/>
              </a:defRPr>
            </a:lvl4pPr>
            <a:lvl5pPr marL="1828800" marR="0" lvl="4" indent="0" algn="l" rtl="0">
              <a:spcBef>
                <a:spcPts val="280"/>
              </a:spcBef>
              <a:buClr>
                <a:schemeClr val="accent5"/>
              </a:buClr>
              <a:buFont typeface="Arial"/>
              <a:buNone/>
              <a:defRPr sz="1400" b="0" i="0" u="none" strike="noStrike" cap="none">
                <a:solidFill>
                  <a:srgbClr val="8C8B8A"/>
                </a:solidFill>
                <a:latin typeface="Calibri"/>
                <a:ea typeface="Calibri"/>
                <a:cs typeface="Calibri"/>
                <a:sym typeface="Calibri"/>
              </a:defRPr>
            </a:lvl5pPr>
            <a:lvl6pPr marL="2286000" marR="0" lvl="5" indent="0" algn="l" rtl="0">
              <a:spcBef>
                <a:spcPts val="280"/>
              </a:spcBef>
              <a:buClr>
                <a:schemeClr val="accent1"/>
              </a:buClr>
              <a:buFont typeface="Arial"/>
              <a:buNone/>
              <a:defRPr sz="1400" b="0" i="0" u="none" strike="noStrike" cap="none">
                <a:solidFill>
                  <a:srgbClr val="8C8B8A"/>
                </a:solidFill>
                <a:latin typeface="Calibri"/>
                <a:ea typeface="Calibri"/>
                <a:cs typeface="Calibri"/>
                <a:sym typeface="Calibri"/>
              </a:defRPr>
            </a:lvl6pPr>
            <a:lvl7pPr marL="2743200" marR="0" lvl="6" indent="0" algn="l" rtl="0">
              <a:spcBef>
                <a:spcPts val="280"/>
              </a:spcBef>
              <a:buClr>
                <a:schemeClr val="accent2"/>
              </a:buClr>
              <a:buFont typeface="Arial"/>
              <a:buNone/>
              <a:defRPr sz="1400" b="0" i="0" u="none" strike="noStrike" cap="none">
                <a:solidFill>
                  <a:srgbClr val="8C8B8A"/>
                </a:solidFill>
                <a:latin typeface="Calibri"/>
                <a:ea typeface="Calibri"/>
                <a:cs typeface="Calibri"/>
                <a:sym typeface="Calibri"/>
              </a:defRPr>
            </a:lvl7pPr>
            <a:lvl8pPr marL="3200400" marR="0" lvl="7" indent="0" algn="l" rtl="0">
              <a:spcBef>
                <a:spcPts val="280"/>
              </a:spcBef>
              <a:buClr>
                <a:schemeClr val="accent3"/>
              </a:buClr>
              <a:buFont typeface="Arial"/>
              <a:buNone/>
              <a:defRPr sz="1400" b="0" i="0" u="none" strike="noStrike" cap="none">
                <a:solidFill>
                  <a:srgbClr val="8C8B8A"/>
                </a:solidFill>
                <a:latin typeface="Calibri"/>
                <a:ea typeface="Calibri"/>
                <a:cs typeface="Calibri"/>
                <a:sym typeface="Calibri"/>
              </a:defRPr>
            </a:lvl8pPr>
            <a:lvl9pPr marL="3657600" marR="0" lvl="8" indent="0" algn="l" rtl="0">
              <a:spcBef>
                <a:spcPts val="280"/>
              </a:spcBef>
              <a:buClr>
                <a:schemeClr val="accent4"/>
              </a:buClr>
              <a:buFont typeface="Arial"/>
              <a:buNone/>
              <a:defRPr sz="1400" b="0" i="0" u="none" strike="noStrike" cap="none">
                <a:solidFill>
                  <a:srgbClr val="8C8B8A"/>
                </a:solidFill>
                <a:latin typeface="Calibri"/>
                <a:ea typeface="Calibri"/>
                <a:cs typeface="Calibri"/>
                <a:sym typeface="Calibri"/>
              </a:defRPr>
            </a:lvl9pPr>
          </a:lstStyle>
          <a:p>
            <a:endParaRPr/>
          </a:p>
        </p:txBody>
      </p:sp>
      <p:sp>
        <p:nvSpPr>
          <p:cNvPr id="32" name="Shape 32"/>
          <p:cNvSpPr txBox="1">
            <a:spLocks noGrp="1"/>
          </p:cNvSpPr>
          <p:nvPr>
            <p:ph type="dt" idx="10"/>
          </p:nvPr>
        </p:nvSpPr>
        <p:spPr>
          <a:xfrm rot="-5400000">
            <a:off x="7551350" y="1645919"/>
            <a:ext cx="2438399" cy="365759"/>
          </a:xfrm>
          <a:prstGeom prst="rect">
            <a:avLst/>
          </a:prstGeom>
          <a:noFill/>
          <a:ln>
            <a:noFill/>
          </a:ln>
        </p:spPr>
        <p:txBody>
          <a:bodyPr lIns="91425" tIns="91425" rIns="91425" bIns="91425" anchor="ctr" anchorCtr="0"/>
          <a:lstStyle>
            <a:lvl1pPr marL="0" marR="0" lvl="0" indent="0" algn="l" rtl="0">
              <a:spcBef>
                <a:spcPts val="0"/>
              </a:spcBef>
              <a:buNone/>
              <a:defRPr sz="1200" b="0" i="0" u="none" strike="noStrike" cap="none">
                <a:solidFill>
                  <a:schemeClr val="lt2"/>
                </a:solidFill>
                <a:latin typeface="Calibri"/>
                <a:ea typeface="Calibri"/>
                <a:cs typeface="Calibri"/>
                <a:sym typeface="Calibri"/>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a:p>
        </p:txBody>
      </p:sp>
      <p:sp>
        <p:nvSpPr>
          <p:cNvPr id="33" name="Shape 33"/>
          <p:cNvSpPr txBox="1">
            <a:spLocks noGrp="1"/>
          </p:cNvSpPr>
          <p:nvPr>
            <p:ph type="ftr" idx="11"/>
          </p:nvPr>
        </p:nvSpPr>
        <p:spPr>
          <a:xfrm rot="-5400000">
            <a:off x="7586909" y="4048759"/>
            <a:ext cx="2367281" cy="365759"/>
          </a:xfrm>
          <a:prstGeom prst="rect">
            <a:avLst/>
          </a:prstGeom>
          <a:noFill/>
          <a:ln>
            <a:noFill/>
          </a:ln>
        </p:spPr>
        <p:txBody>
          <a:bodyPr lIns="91425" tIns="91425" rIns="91425" bIns="91425" anchor="ctr" anchorCtr="0"/>
          <a:lstStyle>
            <a:lvl1pPr marL="0" marR="0" lvl="0" indent="0" algn="r" rtl="0">
              <a:spcBef>
                <a:spcPts val="0"/>
              </a:spcBef>
              <a:buNone/>
              <a:defRPr sz="1200" b="0" i="0" u="none" strike="noStrike" cap="none">
                <a:solidFill>
                  <a:schemeClr val="lt2"/>
                </a:solidFill>
                <a:latin typeface="Calibri"/>
                <a:ea typeface="Calibri"/>
                <a:cs typeface="Calibri"/>
                <a:sym typeface="Calibri"/>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a:p>
        </p:txBody>
      </p:sp>
      <p:sp>
        <p:nvSpPr>
          <p:cNvPr id="34" name="Shape 34"/>
          <p:cNvSpPr>
            <a:spLocks noGrp="1"/>
          </p:cNvSpPr>
          <p:nvPr>
            <p:ph type="sldNum" idx="12"/>
          </p:nvPr>
        </p:nvSpPr>
        <p:spPr>
          <a:xfrm>
            <a:off x="8531788" y="5648960"/>
            <a:ext cx="548639" cy="396240"/>
          </a:xfrm>
          <a:prstGeom prst="bracketPair">
            <a:avLst/>
          </a:prstGeom>
          <a:noFill/>
          <a:ln w="19050" cap="flat" cmpd="sng">
            <a:solidFill>
              <a:srgbClr val="FFFFFF"/>
            </a:solidFill>
            <a:prstDash val="solid"/>
            <a:round/>
            <a:headEnd type="none" w="med" len="med"/>
            <a:tailEnd type="none" w="med" len="med"/>
          </a:ln>
        </p:spPr>
        <p:txBody>
          <a:bodyPr lIns="0" tIns="0" rIns="0" bIns="0" anchor="ctr" anchorCtr="0">
            <a:noAutofit/>
          </a:bodyPr>
          <a:lstStyle/>
          <a:p>
            <a:pPr marL="0" marR="0" lvl="0" indent="0" algn="ctr" rtl="0">
              <a:spcBef>
                <a:spcPts val="0"/>
              </a:spcBef>
              <a:buSzPct val="25000"/>
              <a:buNone/>
            </a:pPr>
            <a:fld id="{00000000-1234-1234-1234-123412341234}" type="slidenum">
              <a:rPr lang="it-IT" sz="1800" b="0" i="0" u="none" strike="noStrike" cap="none">
                <a:solidFill>
                  <a:srgbClr val="FFFFFF"/>
                </a:solidFill>
                <a:latin typeface="Calibri"/>
                <a:ea typeface="Calibri"/>
                <a:cs typeface="Calibri"/>
                <a:sym typeface="Calibri"/>
              </a:rPr>
              <a:pPr marL="0" marR="0" lvl="0" indent="0" algn="ctr" rtl="0">
                <a:spcBef>
                  <a:spcPts val="0"/>
                </a:spcBef>
                <a:buSzPct val="25000"/>
                <a:buNone/>
              </a:pPr>
              <a:t>‹N›</a:t>
            </a:fld>
            <a:endParaRPr lang="it-IT" sz="1800" b="0" i="0" u="none" strike="noStrike" cap="none">
              <a:solidFill>
                <a:srgbClr val="FFFFFF"/>
              </a:solidFill>
              <a:latin typeface="Calibri"/>
              <a:ea typeface="Calibri"/>
              <a:cs typeface="Calibri"/>
              <a:sym typeface="Calibri"/>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Tx">
  <p:cSld name="Contenuto con didascalia">
    <p:spTree>
      <p:nvGrpSpPr>
        <p:cNvPr id="1" name="Shape 56"/>
        <p:cNvGrpSpPr/>
        <p:nvPr/>
      </p:nvGrpSpPr>
      <p:grpSpPr>
        <a:xfrm>
          <a:off x="0" y="0"/>
          <a:ext cx="0" cy="0"/>
          <a:chOff x="0" y="0"/>
          <a:chExt cx="0" cy="0"/>
        </a:xfrm>
      </p:grpSpPr>
      <p:sp>
        <p:nvSpPr>
          <p:cNvPr id="57" name="Shape 57"/>
          <p:cNvSpPr txBox="1">
            <a:spLocks noGrp="1"/>
          </p:cNvSpPr>
          <p:nvPr>
            <p:ph type="title"/>
          </p:nvPr>
        </p:nvSpPr>
        <p:spPr>
          <a:xfrm>
            <a:off x="304801" y="5495544"/>
            <a:ext cx="7772400" cy="594359"/>
          </a:xfrm>
          <a:prstGeom prst="rect">
            <a:avLst/>
          </a:prstGeom>
          <a:noFill/>
          <a:ln>
            <a:noFill/>
          </a:ln>
        </p:spPr>
        <p:txBody>
          <a:bodyPr lIns="91425" tIns="91425" rIns="91425" bIns="91425" anchor="b" anchorCtr="0"/>
          <a:lstStyle>
            <a:lvl1pPr marL="0" marR="0" lvl="0" indent="0" algn="ctr" rtl="0">
              <a:spcBef>
                <a:spcPts val="0"/>
              </a:spcBef>
              <a:buClr>
                <a:schemeClr val="dk2"/>
              </a:buClr>
              <a:buFont typeface="Cambria"/>
              <a:buNone/>
              <a:defRPr sz="2200" b="1" i="0" u="none" strike="noStrike" cap="none">
                <a:solidFill>
                  <a:schemeClr val="dk2"/>
                </a:solidFill>
                <a:latin typeface="Cambria"/>
                <a:ea typeface="Cambria"/>
                <a:cs typeface="Cambria"/>
                <a:sym typeface="Cambria"/>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a:p>
        </p:txBody>
      </p:sp>
      <p:sp>
        <p:nvSpPr>
          <p:cNvPr id="58" name="Shape 58"/>
          <p:cNvSpPr txBox="1">
            <a:spLocks noGrp="1"/>
          </p:cNvSpPr>
          <p:nvPr>
            <p:ph type="body" idx="1"/>
          </p:nvPr>
        </p:nvSpPr>
        <p:spPr>
          <a:xfrm>
            <a:off x="304798" y="6096000"/>
            <a:ext cx="7772400" cy="609599"/>
          </a:xfrm>
          <a:prstGeom prst="rect">
            <a:avLst/>
          </a:prstGeom>
          <a:noFill/>
          <a:ln>
            <a:noFill/>
          </a:ln>
        </p:spPr>
        <p:txBody>
          <a:bodyPr lIns="91425" tIns="91425" rIns="91425" bIns="91425" anchor="t" anchorCtr="0"/>
          <a:lstStyle>
            <a:lvl1pPr marL="0" marR="0" lvl="0" indent="0" algn="ctr" rtl="0">
              <a:spcBef>
                <a:spcPts val="320"/>
              </a:spcBef>
              <a:buClr>
                <a:schemeClr val="accent1"/>
              </a:buClr>
              <a:buFont typeface="Arial"/>
              <a:buNone/>
              <a:defRPr sz="1600" b="0" i="0" u="none" strike="noStrike" cap="none">
                <a:solidFill>
                  <a:schemeClr val="dk1"/>
                </a:solidFill>
                <a:latin typeface="Calibri"/>
                <a:ea typeface="Calibri"/>
                <a:cs typeface="Calibri"/>
                <a:sym typeface="Calibri"/>
              </a:defRPr>
            </a:lvl1pPr>
            <a:lvl2pPr marL="457200" marR="0" lvl="1" indent="0" algn="l" rtl="0">
              <a:spcBef>
                <a:spcPts val="240"/>
              </a:spcBef>
              <a:buClr>
                <a:schemeClr val="accent2"/>
              </a:buClr>
              <a:buFont typeface="Arial"/>
              <a:buNone/>
              <a:defRPr sz="1200" b="0" i="0" u="none" strike="noStrike" cap="none">
                <a:solidFill>
                  <a:schemeClr val="dk1"/>
                </a:solidFill>
                <a:latin typeface="Calibri"/>
                <a:ea typeface="Calibri"/>
                <a:cs typeface="Calibri"/>
                <a:sym typeface="Calibri"/>
              </a:defRPr>
            </a:lvl2pPr>
            <a:lvl3pPr marL="914400" marR="0" lvl="2" indent="0" algn="l" rtl="0">
              <a:spcBef>
                <a:spcPts val="200"/>
              </a:spcBef>
              <a:buClr>
                <a:schemeClr val="accent3"/>
              </a:buClr>
              <a:buFont typeface="Arial"/>
              <a:buNone/>
              <a:defRPr sz="1000" b="0" i="0" u="none" strike="noStrike" cap="none">
                <a:solidFill>
                  <a:schemeClr val="dk1"/>
                </a:solidFill>
                <a:latin typeface="Calibri"/>
                <a:ea typeface="Calibri"/>
                <a:cs typeface="Calibri"/>
                <a:sym typeface="Calibri"/>
              </a:defRPr>
            </a:lvl3pPr>
            <a:lvl4pPr marL="1371600" marR="0" lvl="3" indent="0" algn="l" rtl="0">
              <a:spcBef>
                <a:spcPts val="180"/>
              </a:spcBef>
              <a:buClr>
                <a:schemeClr val="accent4"/>
              </a:buClr>
              <a:buFont typeface="Arial"/>
              <a:buNone/>
              <a:defRPr sz="900" b="0" i="0" u="none" strike="noStrike" cap="none">
                <a:solidFill>
                  <a:schemeClr val="dk1"/>
                </a:solidFill>
                <a:latin typeface="Calibri"/>
                <a:ea typeface="Calibri"/>
                <a:cs typeface="Calibri"/>
                <a:sym typeface="Calibri"/>
              </a:defRPr>
            </a:lvl4pPr>
            <a:lvl5pPr marL="1828800" marR="0" lvl="4" indent="0" algn="l" rtl="0">
              <a:spcBef>
                <a:spcPts val="180"/>
              </a:spcBef>
              <a:buClr>
                <a:schemeClr val="accent5"/>
              </a:buClr>
              <a:buFont typeface="Arial"/>
              <a:buNone/>
              <a:defRPr sz="900" b="0" i="0" u="none" strike="noStrike" cap="none">
                <a:solidFill>
                  <a:schemeClr val="dk1"/>
                </a:solidFill>
                <a:latin typeface="Calibri"/>
                <a:ea typeface="Calibri"/>
                <a:cs typeface="Calibri"/>
                <a:sym typeface="Calibri"/>
              </a:defRPr>
            </a:lvl5pPr>
            <a:lvl6pPr marL="2286000" marR="0" lvl="5" indent="0" algn="l" rtl="0">
              <a:spcBef>
                <a:spcPts val="180"/>
              </a:spcBef>
              <a:buClr>
                <a:schemeClr val="accent1"/>
              </a:buClr>
              <a:buFont typeface="Arial"/>
              <a:buNone/>
              <a:defRPr sz="900" b="0" i="0" u="none" strike="noStrike" cap="none">
                <a:solidFill>
                  <a:schemeClr val="dk1"/>
                </a:solidFill>
                <a:latin typeface="Calibri"/>
                <a:ea typeface="Calibri"/>
                <a:cs typeface="Calibri"/>
                <a:sym typeface="Calibri"/>
              </a:defRPr>
            </a:lvl6pPr>
            <a:lvl7pPr marL="2743200" marR="0" lvl="6" indent="0" algn="l" rtl="0">
              <a:spcBef>
                <a:spcPts val="180"/>
              </a:spcBef>
              <a:buClr>
                <a:schemeClr val="accent2"/>
              </a:buClr>
              <a:buFont typeface="Arial"/>
              <a:buNone/>
              <a:defRPr sz="900" b="0" i="0" u="none" strike="noStrike" cap="none">
                <a:solidFill>
                  <a:schemeClr val="dk1"/>
                </a:solidFill>
                <a:latin typeface="Calibri"/>
                <a:ea typeface="Calibri"/>
                <a:cs typeface="Calibri"/>
                <a:sym typeface="Calibri"/>
              </a:defRPr>
            </a:lvl7pPr>
            <a:lvl8pPr marL="3200400" marR="0" lvl="7" indent="0" algn="l" rtl="0">
              <a:spcBef>
                <a:spcPts val="180"/>
              </a:spcBef>
              <a:buClr>
                <a:schemeClr val="accent3"/>
              </a:buClr>
              <a:buFont typeface="Arial"/>
              <a:buNone/>
              <a:defRPr sz="900" b="0" i="0" u="none" strike="noStrike" cap="none">
                <a:solidFill>
                  <a:schemeClr val="dk1"/>
                </a:solidFill>
                <a:latin typeface="Calibri"/>
                <a:ea typeface="Calibri"/>
                <a:cs typeface="Calibri"/>
                <a:sym typeface="Calibri"/>
              </a:defRPr>
            </a:lvl8pPr>
            <a:lvl9pPr marL="3657600" marR="0" lvl="8" indent="0" algn="l" rtl="0">
              <a:spcBef>
                <a:spcPts val="180"/>
              </a:spcBef>
              <a:buClr>
                <a:schemeClr val="accent4"/>
              </a:buClr>
              <a:buFont typeface="Arial"/>
              <a:buNone/>
              <a:defRPr sz="900" b="0" i="0" u="none" strike="noStrike" cap="none">
                <a:solidFill>
                  <a:schemeClr val="dk1"/>
                </a:solidFill>
                <a:latin typeface="Calibri"/>
                <a:ea typeface="Calibri"/>
                <a:cs typeface="Calibri"/>
                <a:sym typeface="Calibri"/>
              </a:defRPr>
            </a:lvl9pPr>
          </a:lstStyle>
          <a:p>
            <a:endParaRPr/>
          </a:p>
        </p:txBody>
      </p:sp>
      <p:sp>
        <p:nvSpPr>
          <p:cNvPr id="59" name="Shape 59"/>
          <p:cNvSpPr txBox="1">
            <a:spLocks noGrp="1"/>
          </p:cNvSpPr>
          <p:nvPr>
            <p:ph type="dt" idx="10"/>
          </p:nvPr>
        </p:nvSpPr>
        <p:spPr>
          <a:xfrm rot="-5400000">
            <a:off x="7551350" y="1645919"/>
            <a:ext cx="2438399" cy="365759"/>
          </a:xfrm>
          <a:prstGeom prst="rect">
            <a:avLst/>
          </a:prstGeom>
          <a:noFill/>
          <a:ln>
            <a:noFill/>
          </a:ln>
        </p:spPr>
        <p:txBody>
          <a:bodyPr lIns="91425" tIns="91425" rIns="91425" bIns="91425" anchor="ctr" anchorCtr="0"/>
          <a:lstStyle>
            <a:lvl1pPr marL="0" marR="0" lvl="0" indent="0" algn="l" rtl="0">
              <a:spcBef>
                <a:spcPts val="0"/>
              </a:spcBef>
              <a:buNone/>
              <a:defRPr sz="1200" b="0" i="0" u="none" strike="noStrike" cap="none">
                <a:solidFill>
                  <a:schemeClr val="lt2"/>
                </a:solidFill>
                <a:latin typeface="Calibri"/>
                <a:ea typeface="Calibri"/>
                <a:cs typeface="Calibri"/>
                <a:sym typeface="Calibri"/>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a:p>
        </p:txBody>
      </p:sp>
      <p:sp>
        <p:nvSpPr>
          <p:cNvPr id="60" name="Shape 60"/>
          <p:cNvSpPr txBox="1">
            <a:spLocks noGrp="1"/>
          </p:cNvSpPr>
          <p:nvPr>
            <p:ph type="ftr" idx="11"/>
          </p:nvPr>
        </p:nvSpPr>
        <p:spPr>
          <a:xfrm rot="-5400000">
            <a:off x="7586909" y="4048759"/>
            <a:ext cx="2367281" cy="365759"/>
          </a:xfrm>
          <a:prstGeom prst="rect">
            <a:avLst/>
          </a:prstGeom>
          <a:noFill/>
          <a:ln>
            <a:noFill/>
          </a:ln>
        </p:spPr>
        <p:txBody>
          <a:bodyPr lIns="91425" tIns="91425" rIns="91425" bIns="91425" anchor="ctr" anchorCtr="0"/>
          <a:lstStyle>
            <a:lvl1pPr marL="0" marR="0" lvl="0" indent="0" algn="r" rtl="0">
              <a:spcBef>
                <a:spcPts val="0"/>
              </a:spcBef>
              <a:buNone/>
              <a:defRPr sz="1200" b="0" i="0" u="none" strike="noStrike" cap="none">
                <a:solidFill>
                  <a:schemeClr val="lt2"/>
                </a:solidFill>
                <a:latin typeface="Calibri"/>
                <a:ea typeface="Calibri"/>
                <a:cs typeface="Calibri"/>
                <a:sym typeface="Calibri"/>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a:p>
        </p:txBody>
      </p:sp>
      <p:sp>
        <p:nvSpPr>
          <p:cNvPr id="61" name="Shape 61"/>
          <p:cNvSpPr>
            <a:spLocks noGrp="1"/>
          </p:cNvSpPr>
          <p:nvPr>
            <p:ph type="sldNum" idx="12"/>
          </p:nvPr>
        </p:nvSpPr>
        <p:spPr>
          <a:xfrm>
            <a:off x="8531788" y="5648960"/>
            <a:ext cx="548639" cy="396240"/>
          </a:xfrm>
          <a:prstGeom prst="bracketPair">
            <a:avLst/>
          </a:prstGeom>
          <a:noFill/>
          <a:ln w="19050" cap="flat" cmpd="sng">
            <a:solidFill>
              <a:srgbClr val="FFFFFF"/>
            </a:solidFill>
            <a:prstDash val="solid"/>
            <a:round/>
            <a:headEnd type="none" w="med" len="med"/>
            <a:tailEnd type="none" w="med" len="med"/>
          </a:ln>
        </p:spPr>
        <p:txBody>
          <a:bodyPr lIns="0" tIns="0" rIns="0" bIns="0" anchor="ctr" anchorCtr="0">
            <a:noAutofit/>
          </a:bodyPr>
          <a:lstStyle/>
          <a:p>
            <a:pPr marL="0" marR="0" lvl="0" indent="0" algn="ctr" rtl="0">
              <a:spcBef>
                <a:spcPts val="0"/>
              </a:spcBef>
              <a:buSzPct val="25000"/>
              <a:buNone/>
            </a:pPr>
            <a:fld id="{00000000-1234-1234-1234-123412341234}" type="slidenum">
              <a:rPr lang="it-IT" sz="1800" b="0" i="0" u="none" strike="noStrike" cap="none">
                <a:solidFill>
                  <a:srgbClr val="FFFFFF"/>
                </a:solidFill>
                <a:latin typeface="Calibri"/>
                <a:ea typeface="Calibri"/>
                <a:cs typeface="Calibri"/>
                <a:sym typeface="Calibri"/>
              </a:rPr>
              <a:pPr marL="0" marR="0" lvl="0" indent="0" algn="ctr" rtl="0">
                <a:spcBef>
                  <a:spcPts val="0"/>
                </a:spcBef>
                <a:buSzPct val="25000"/>
                <a:buNone/>
              </a:pPr>
              <a:t>‹N›</a:t>
            </a:fld>
            <a:endParaRPr lang="it-IT" sz="1800" b="0" i="0" u="none" strike="noStrike" cap="none">
              <a:solidFill>
                <a:srgbClr val="FFFFFF"/>
              </a:solidFill>
              <a:latin typeface="Calibri"/>
              <a:ea typeface="Calibri"/>
              <a:cs typeface="Calibri"/>
              <a:sym typeface="Calibri"/>
            </a:endParaRPr>
          </a:p>
        </p:txBody>
      </p:sp>
      <p:sp>
        <p:nvSpPr>
          <p:cNvPr id="62" name="Shape 62"/>
          <p:cNvSpPr txBox="1">
            <a:spLocks noGrp="1"/>
          </p:cNvSpPr>
          <p:nvPr>
            <p:ph type="body" idx="2"/>
          </p:nvPr>
        </p:nvSpPr>
        <p:spPr>
          <a:xfrm>
            <a:off x="304800" y="381000"/>
            <a:ext cx="7772400" cy="4942839"/>
          </a:xfrm>
          <a:prstGeom prst="rect">
            <a:avLst/>
          </a:prstGeom>
          <a:noFill/>
          <a:ln>
            <a:noFill/>
          </a:ln>
        </p:spPr>
        <p:txBody>
          <a:bodyPr lIns="91425" tIns="91425" rIns="91425" bIns="91425" anchor="t" anchorCtr="0"/>
          <a:lstStyle>
            <a:lvl1pPr marL="342900" marR="0" lvl="0" indent="-88900" algn="l" rtl="0">
              <a:spcBef>
                <a:spcPts val="440"/>
              </a:spcBef>
              <a:buClr>
                <a:schemeClr val="accent1"/>
              </a:buClr>
              <a:buSzPct val="100000"/>
              <a:buFont typeface="Arial"/>
              <a:buChar char="•"/>
              <a:defRPr sz="2200" b="0" i="0" u="none" strike="noStrike" cap="none">
                <a:solidFill>
                  <a:schemeClr val="dk1"/>
                </a:solidFill>
                <a:latin typeface="Calibri"/>
                <a:ea typeface="Calibri"/>
                <a:cs typeface="Calibri"/>
                <a:sym typeface="Calibri"/>
              </a:defRPr>
            </a:lvl1pPr>
            <a:lvl2pPr marL="640080" marR="0" lvl="1" indent="-106680" algn="l" rtl="0">
              <a:spcBef>
                <a:spcPts val="400"/>
              </a:spcBef>
              <a:buClr>
                <a:schemeClr val="accent2"/>
              </a:buClr>
              <a:buSzPct val="100000"/>
              <a:buFont typeface="Arial"/>
              <a:buChar char="•"/>
              <a:defRPr sz="2000" b="0" i="0" u="none" strike="noStrike" cap="none">
                <a:solidFill>
                  <a:schemeClr val="dk1"/>
                </a:solidFill>
                <a:latin typeface="Calibri"/>
                <a:ea typeface="Calibri"/>
                <a:cs typeface="Calibri"/>
                <a:sym typeface="Calibri"/>
              </a:defRPr>
            </a:lvl2pPr>
            <a:lvl3pPr marL="1005839" marR="0" lvl="2" indent="-116839" algn="l" rtl="0">
              <a:spcBef>
                <a:spcPts val="360"/>
              </a:spcBef>
              <a:buClr>
                <a:schemeClr val="accent3"/>
              </a:buClr>
              <a:buSzPct val="100000"/>
              <a:buFont typeface="Arial"/>
              <a:buChar char="•"/>
              <a:defRPr sz="1800" b="0" i="0" u="none" strike="noStrike" cap="none">
                <a:solidFill>
                  <a:schemeClr val="dk1"/>
                </a:solidFill>
                <a:latin typeface="Calibri"/>
                <a:ea typeface="Calibri"/>
                <a:cs typeface="Calibri"/>
                <a:sym typeface="Calibri"/>
              </a:defRPr>
            </a:lvl3pPr>
            <a:lvl4pPr marL="1280160" marR="0" lvl="3" indent="-137160" algn="l" rtl="0">
              <a:spcBef>
                <a:spcPts val="320"/>
              </a:spcBef>
              <a:buClr>
                <a:schemeClr val="accent4"/>
              </a:buClr>
              <a:buSzPct val="100000"/>
              <a:buFont typeface="Arial"/>
              <a:buChar char="•"/>
              <a:defRPr sz="1600" b="0" i="0" u="none" strike="noStrike" cap="none">
                <a:solidFill>
                  <a:schemeClr val="dk1"/>
                </a:solidFill>
                <a:latin typeface="Calibri"/>
                <a:ea typeface="Calibri"/>
                <a:cs typeface="Calibri"/>
                <a:sym typeface="Calibri"/>
              </a:defRPr>
            </a:lvl4pPr>
            <a:lvl5pPr marL="1554480" marR="0" lvl="4" indent="-144780" algn="l" rtl="0">
              <a:spcBef>
                <a:spcPts val="280"/>
              </a:spcBef>
              <a:buClr>
                <a:schemeClr val="accent5"/>
              </a:buClr>
              <a:buSzPct val="100000"/>
              <a:buFont typeface="Arial"/>
              <a:buChar char="•"/>
              <a:defRPr sz="1400" b="0" i="0" u="none" strike="noStrike" cap="none">
                <a:solidFill>
                  <a:schemeClr val="dk1"/>
                </a:solidFill>
                <a:latin typeface="Calibri"/>
                <a:ea typeface="Calibri"/>
                <a:cs typeface="Calibri"/>
                <a:sym typeface="Calibri"/>
              </a:defRPr>
            </a:lvl5pPr>
            <a:lvl6pPr marL="1737360" marR="0" lvl="5" indent="-99060" algn="l" rtl="0">
              <a:spcBef>
                <a:spcPts val="280"/>
              </a:spcBef>
              <a:buClr>
                <a:schemeClr val="accent1"/>
              </a:buClr>
              <a:buSzPct val="100000"/>
              <a:buFont typeface="Arial"/>
              <a:buChar char="•"/>
              <a:defRPr sz="1400" b="0" i="0" u="none" strike="noStrike" cap="none">
                <a:solidFill>
                  <a:schemeClr val="dk1"/>
                </a:solidFill>
                <a:latin typeface="Calibri"/>
                <a:ea typeface="Calibri"/>
                <a:cs typeface="Calibri"/>
                <a:sym typeface="Calibri"/>
              </a:defRPr>
            </a:lvl6pPr>
            <a:lvl7pPr marL="1920240" marR="0" lvl="6" indent="-104139" algn="l" rtl="0">
              <a:spcBef>
                <a:spcPts val="280"/>
              </a:spcBef>
              <a:buClr>
                <a:schemeClr val="accent2"/>
              </a:buClr>
              <a:buSzPct val="100000"/>
              <a:buFont typeface="Arial"/>
              <a:buChar char="•"/>
              <a:defRPr sz="1400" b="0" i="0" u="none" strike="noStrike" cap="none">
                <a:solidFill>
                  <a:schemeClr val="dk1"/>
                </a:solidFill>
                <a:latin typeface="Calibri"/>
                <a:ea typeface="Calibri"/>
                <a:cs typeface="Calibri"/>
                <a:sym typeface="Calibri"/>
              </a:defRPr>
            </a:lvl7pPr>
            <a:lvl8pPr marL="2103120" marR="0" lvl="7" indent="-96520" algn="l" rtl="0">
              <a:spcBef>
                <a:spcPts val="280"/>
              </a:spcBef>
              <a:buClr>
                <a:schemeClr val="accent3"/>
              </a:buClr>
              <a:buSzPct val="100000"/>
              <a:buFont typeface="Arial"/>
              <a:buChar char="•"/>
              <a:defRPr sz="1400" b="0" i="0" u="none" strike="noStrike" cap="none">
                <a:solidFill>
                  <a:schemeClr val="dk1"/>
                </a:solidFill>
                <a:latin typeface="Calibri"/>
                <a:ea typeface="Calibri"/>
                <a:cs typeface="Calibri"/>
                <a:sym typeface="Calibri"/>
              </a:defRPr>
            </a:lvl8pPr>
            <a:lvl9pPr marL="2286000" marR="0" lvl="8" indent="-101600" algn="l" rtl="0">
              <a:spcBef>
                <a:spcPts val="280"/>
              </a:spcBef>
              <a:buClr>
                <a:schemeClr val="accent4"/>
              </a:buClr>
              <a:buSzPct val="100000"/>
              <a:buFont typeface="Arial"/>
              <a:buChar char="•"/>
              <a:defRPr sz="1400" b="0" i="0" u="none" strike="noStrike" cap="none">
                <a:solidFill>
                  <a:schemeClr val="dk1"/>
                </a:solidFill>
                <a:latin typeface="Calibri"/>
                <a:ea typeface="Calibri"/>
                <a:cs typeface="Calibri"/>
                <a:sym typeface="Calibri"/>
              </a:defRPr>
            </a:lvl9pPr>
          </a:lstStyle>
          <a:p>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picTx">
  <p:cSld name="Immagine con didascalia">
    <p:spTree>
      <p:nvGrpSpPr>
        <p:cNvPr id="1" name="Shape 63"/>
        <p:cNvGrpSpPr/>
        <p:nvPr/>
      </p:nvGrpSpPr>
      <p:grpSpPr>
        <a:xfrm>
          <a:off x="0" y="0"/>
          <a:ext cx="0" cy="0"/>
          <a:chOff x="0" y="0"/>
          <a:chExt cx="0" cy="0"/>
        </a:xfrm>
      </p:grpSpPr>
      <p:sp>
        <p:nvSpPr>
          <p:cNvPr id="64" name="Shape 64"/>
          <p:cNvSpPr txBox="1">
            <a:spLocks noGrp="1"/>
          </p:cNvSpPr>
          <p:nvPr>
            <p:ph type="title"/>
          </p:nvPr>
        </p:nvSpPr>
        <p:spPr>
          <a:xfrm>
            <a:off x="301752" y="5495278"/>
            <a:ext cx="7772400" cy="594625"/>
          </a:xfrm>
          <a:prstGeom prst="rect">
            <a:avLst/>
          </a:prstGeom>
          <a:noFill/>
          <a:ln>
            <a:noFill/>
          </a:ln>
        </p:spPr>
        <p:txBody>
          <a:bodyPr lIns="91425" tIns="91425" rIns="91425" bIns="91425" anchor="b" anchorCtr="0"/>
          <a:lstStyle>
            <a:lvl1pPr marL="0" marR="0" lvl="0" indent="0" algn="ctr" rtl="0">
              <a:spcBef>
                <a:spcPts val="0"/>
              </a:spcBef>
              <a:buClr>
                <a:schemeClr val="dk2"/>
              </a:buClr>
              <a:buFont typeface="Cambria"/>
              <a:buNone/>
              <a:defRPr sz="2200" b="1" i="0" u="none" strike="noStrike" cap="none">
                <a:solidFill>
                  <a:schemeClr val="dk2"/>
                </a:solidFill>
                <a:latin typeface="Cambria"/>
                <a:ea typeface="Cambria"/>
                <a:cs typeface="Cambria"/>
                <a:sym typeface="Cambria"/>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a:p>
        </p:txBody>
      </p:sp>
      <p:sp>
        <p:nvSpPr>
          <p:cNvPr id="65" name="Shape 65"/>
          <p:cNvSpPr>
            <a:spLocks noGrp="1"/>
          </p:cNvSpPr>
          <p:nvPr>
            <p:ph type="pic" idx="2"/>
          </p:nvPr>
        </p:nvSpPr>
        <p:spPr>
          <a:xfrm>
            <a:off x="0" y="0"/>
            <a:ext cx="8458200" cy="5486399"/>
          </a:xfrm>
          <a:prstGeom prst="rect">
            <a:avLst/>
          </a:prstGeom>
          <a:noFill/>
          <a:ln>
            <a:noFill/>
          </a:ln>
        </p:spPr>
        <p:txBody>
          <a:bodyPr lIns="91425" tIns="91425" rIns="91425" bIns="91425" anchor="t" anchorCtr="0"/>
          <a:lstStyle>
            <a:lvl1pPr marL="0" marR="0" lvl="0" indent="0" algn="l" rtl="0">
              <a:spcBef>
                <a:spcPts val="640"/>
              </a:spcBef>
              <a:buClr>
                <a:schemeClr val="accent1"/>
              </a:buClr>
              <a:buFont typeface="Arial"/>
              <a:buNone/>
              <a:defRPr sz="3200" b="0" i="0" u="none" strike="noStrike" cap="none">
                <a:solidFill>
                  <a:schemeClr val="dk1"/>
                </a:solidFill>
                <a:latin typeface="Calibri"/>
                <a:ea typeface="Calibri"/>
                <a:cs typeface="Calibri"/>
                <a:sym typeface="Calibri"/>
              </a:defRPr>
            </a:lvl1pPr>
            <a:lvl2pPr marL="457200" marR="0" lvl="1" indent="0" algn="l" rtl="0">
              <a:spcBef>
                <a:spcPts val="560"/>
              </a:spcBef>
              <a:buClr>
                <a:schemeClr val="accent2"/>
              </a:buClr>
              <a:buFont typeface="Arial"/>
              <a:buNone/>
              <a:defRPr sz="2800" b="0" i="0" u="none" strike="noStrike" cap="none">
                <a:solidFill>
                  <a:schemeClr val="dk1"/>
                </a:solidFill>
                <a:latin typeface="Calibri"/>
                <a:ea typeface="Calibri"/>
                <a:cs typeface="Calibri"/>
                <a:sym typeface="Calibri"/>
              </a:defRPr>
            </a:lvl2pPr>
            <a:lvl3pPr marL="914400" marR="0" lvl="2" indent="0" algn="l" rtl="0">
              <a:spcBef>
                <a:spcPts val="480"/>
              </a:spcBef>
              <a:buClr>
                <a:schemeClr val="accent3"/>
              </a:buClr>
              <a:buFont typeface="Arial"/>
              <a:buNone/>
              <a:defRPr sz="2400" b="0" i="0" u="none" strike="noStrike" cap="none">
                <a:solidFill>
                  <a:schemeClr val="dk1"/>
                </a:solidFill>
                <a:latin typeface="Calibri"/>
                <a:ea typeface="Calibri"/>
                <a:cs typeface="Calibri"/>
                <a:sym typeface="Calibri"/>
              </a:defRPr>
            </a:lvl3pPr>
            <a:lvl4pPr marL="1371600" marR="0" lvl="3" indent="0" algn="l" rtl="0">
              <a:spcBef>
                <a:spcPts val="400"/>
              </a:spcBef>
              <a:buClr>
                <a:schemeClr val="accent4"/>
              </a:buClr>
              <a:buFont typeface="Arial"/>
              <a:buNone/>
              <a:defRPr sz="2000" b="0" i="0" u="none" strike="noStrike" cap="none">
                <a:solidFill>
                  <a:schemeClr val="dk1"/>
                </a:solidFill>
                <a:latin typeface="Calibri"/>
                <a:ea typeface="Calibri"/>
                <a:cs typeface="Calibri"/>
                <a:sym typeface="Calibri"/>
              </a:defRPr>
            </a:lvl4pPr>
            <a:lvl5pPr marL="1828800" marR="0" lvl="4" indent="0" algn="l" rtl="0">
              <a:spcBef>
                <a:spcPts val="400"/>
              </a:spcBef>
              <a:buClr>
                <a:schemeClr val="accent5"/>
              </a:buClr>
              <a:buFont typeface="Arial"/>
              <a:buNone/>
              <a:defRPr sz="2000" b="0" i="0" u="none" strike="noStrike" cap="none">
                <a:solidFill>
                  <a:schemeClr val="dk1"/>
                </a:solidFill>
                <a:latin typeface="Calibri"/>
                <a:ea typeface="Calibri"/>
                <a:cs typeface="Calibri"/>
                <a:sym typeface="Calibri"/>
              </a:defRPr>
            </a:lvl5pPr>
            <a:lvl6pPr marL="2286000" marR="0" lvl="5" indent="0" algn="l" rtl="0">
              <a:spcBef>
                <a:spcPts val="400"/>
              </a:spcBef>
              <a:buClr>
                <a:schemeClr val="accent1"/>
              </a:buClr>
              <a:buFont typeface="Arial"/>
              <a:buNone/>
              <a:defRPr sz="2000" b="0" i="0" u="none" strike="noStrike" cap="none">
                <a:solidFill>
                  <a:schemeClr val="dk1"/>
                </a:solidFill>
                <a:latin typeface="Calibri"/>
                <a:ea typeface="Calibri"/>
                <a:cs typeface="Calibri"/>
                <a:sym typeface="Calibri"/>
              </a:defRPr>
            </a:lvl6pPr>
            <a:lvl7pPr marL="2743200" marR="0" lvl="6" indent="0" algn="l" rtl="0">
              <a:spcBef>
                <a:spcPts val="400"/>
              </a:spcBef>
              <a:buClr>
                <a:schemeClr val="accent2"/>
              </a:buClr>
              <a:buFont typeface="Arial"/>
              <a:buNone/>
              <a:defRPr sz="2000" b="0" i="0" u="none" strike="noStrike" cap="none">
                <a:solidFill>
                  <a:schemeClr val="dk1"/>
                </a:solidFill>
                <a:latin typeface="Calibri"/>
                <a:ea typeface="Calibri"/>
                <a:cs typeface="Calibri"/>
                <a:sym typeface="Calibri"/>
              </a:defRPr>
            </a:lvl7pPr>
            <a:lvl8pPr marL="3200400" marR="0" lvl="7" indent="0" algn="l" rtl="0">
              <a:spcBef>
                <a:spcPts val="400"/>
              </a:spcBef>
              <a:buClr>
                <a:schemeClr val="accent3"/>
              </a:buClr>
              <a:buFont typeface="Arial"/>
              <a:buNone/>
              <a:defRPr sz="2000" b="0" i="0" u="none" strike="noStrike" cap="none">
                <a:solidFill>
                  <a:schemeClr val="dk1"/>
                </a:solidFill>
                <a:latin typeface="Calibri"/>
                <a:ea typeface="Calibri"/>
                <a:cs typeface="Calibri"/>
                <a:sym typeface="Calibri"/>
              </a:defRPr>
            </a:lvl8pPr>
            <a:lvl9pPr marL="3657600" marR="0" lvl="8" indent="0" algn="l" rtl="0">
              <a:spcBef>
                <a:spcPts val="400"/>
              </a:spcBef>
              <a:buClr>
                <a:schemeClr val="accent4"/>
              </a:buClr>
              <a:buFont typeface="Arial"/>
              <a:buNone/>
              <a:defRPr sz="2000" b="0" i="0" u="none" strike="noStrike" cap="none">
                <a:solidFill>
                  <a:schemeClr val="dk1"/>
                </a:solidFill>
                <a:latin typeface="Calibri"/>
                <a:ea typeface="Calibri"/>
                <a:cs typeface="Calibri"/>
                <a:sym typeface="Calibri"/>
              </a:defRPr>
            </a:lvl9pPr>
          </a:lstStyle>
          <a:p>
            <a:endParaRPr/>
          </a:p>
        </p:txBody>
      </p:sp>
      <p:sp>
        <p:nvSpPr>
          <p:cNvPr id="66" name="Shape 66"/>
          <p:cNvSpPr txBox="1">
            <a:spLocks noGrp="1"/>
          </p:cNvSpPr>
          <p:nvPr>
            <p:ph type="body" idx="1"/>
          </p:nvPr>
        </p:nvSpPr>
        <p:spPr>
          <a:xfrm>
            <a:off x="301752" y="6096000"/>
            <a:ext cx="7772400" cy="612648"/>
          </a:xfrm>
          <a:prstGeom prst="rect">
            <a:avLst/>
          </a:prstGeom>
          <a:noFill/>
          <a:ln>
            <a:noFill/>
          </a:ln>
        </p:spPr>
        <p:txBody>
          <a:bodyPr lIns="91425" tIns="91425" rIns="91425" bIns="91425" anchor="t" anchorCtr="0"/>
          <a:lstStyle>
            <a:lvl1pPr marL="0" marR="0" lvl="0" indent="0" algn="ctr" rtl="0">
              <a:spcBef>
                <a:spcPts val="320"/>
              </a:spcBef>
              <a:buClr>
                <a:schemeClr val="accent1"/>
              </a:buClr>
              <a:buFont typeface="Arial"/>
              <a:buNone/>
              <a:defRPr sz="1600" b="0" i="0" u="none" strike="noStrike" cap="none">
                <a:solidFill>
                  <a:schemeClr val="dk1"/>
                </a:solidFill>
                <a:latin typeface="Calibri"/>
                <a:ea typeface="Calibri"/>
                <a:cs typeface="Calibri"/>
                <a:sym typeface="Calibri"/>
              </a:defRPr>
            </a:lvl1pPr>
            <a:lvl2pPr marL="457200" marR="0" lvl="1" indent="0" algn="l" rtl="0">
              <a:spcBef>
                <a:spcPts val="240"/>
              </a:spcBef>
              <a:buClr>
                <a:schemeClr val="accent2"/>
              </a:buClr>
              <a:buFont typeface="Arial"/>
              <a:buNone/>
              <a:defRPr sz="1200" b="0" i="0" u="none" strike="noStrike" cap="none">
                <a:solidFill>
                  <a:schemeClr val="dk1"/>
                </a:solidFill>
                <a:latin typeface="Calibri"/>
                <a:ea typeface="Calibri"/>
                <a:cs typeface="Calibri"/>
                <a:sym typeface="Calibri"/>
              </a:defRPr>
            </a:lvl2pPr>
            <a:lvl3pPr marL="914400" marR="0" lvl="2" indent="0" algn="l" rtl="0">
              <a:spcBef>
                <a:spcPts val="200"/>
              </a:spcBef>
              <a:buClr>
                <a:schemeClr val="accent3"/>
              </a:buClr>
              <a:buFont typeface="Arial"/>
              <a:buNone/>
              <a:defRPr sz="1000" b="0" i="0" u="none" strike="noStrike" cap="none">
                <a:solidFill>
                  <a:schemeClr val="dk1"/>
                </a:solidFill>
                <a:latin typeface="Calibri"/>
                <a:ea typeface="Calibri"/>
                <a:cs typeface="Calibri"/>
                <a:sym typeface="Calibri"/>
              </a:defRPr>
            </a:lvl3pPr>
            <a:lvl4pPr marL="1371600" marR="0" lvl="3" indent="0" algn="l" rtl="0">
              <a:spcBef>
                <a:spcPts val="180"/>
              </a:spcBef>
              <a:buClr>
                <a:schemeClr val="accent4"/>
              </a:buClr>
              <a:buFont typeface="Arial"/>
              <a:buNone/>
              <a:defRPr sz="900" b="0" i="0" u="none" strike="noStrike" cap="none">
                <a:solidFill>
                  <a:schemeClr val="dk1"/>
                </a:solidFill>
                <a:latin typeface="Calibri"/>
                <a:ea typeface="Calibri"/>
                <a:cs typeface="Calibri"/>
                <a:sym typeface="Calibri"/>
              </a:defRPr>
            </a:lvl4pPr>
            <a:lvl5pPr marL="1828800" marR="0" lvl="4" indent="0" algn="l" rtl="0">
              <a:spcBef>
                <a:spcPts val="180"/>
              </a:spcBef>
              <a:buClr>
                <a:schemeClr val="accent5"/>
              </a:buClr>
              <a:buFont typeface="Arial"/>
              <a:buNone/>
              <a:defRPr sz="900" b="0" i="0" u="none" strike="noStrike" cap="none">
                <a:solidFill>
                  <a:schemeClr val="dk1"/>
                </a:solidFill>
                <a:latin typeface="Calibri"/>
                <a:ea typeface="Calibri"/>
                <a:cs typeface="Calibri"/>
                <a:sym typeface="Calibri"/>
              </a:defRPr>
            </a:lvl5pPr>
            <a:lvl6pPr marL="2286000" marR="0" lvl="5" indent="0" algn="l" rtl="0">
              <a:spcBef>
                <a:spcPts val="180"/>
              </a:spcBef>
              <a:buClr>
                <a:schemeClr val="accent1"/>
              </a:buClr>
              <a:buFont typeface="Arial"/>
              <a:buNone/>
              <a:defRPr sz="900" b="0" i="0" u="none" strike="noStrike" cap="none">
                <a:solidFill>
                  <a:schemeClr val="dk1"/>
                </a:solidFill>
                <a:latin typeface="Calibri"/>
                <a:ea typeface="Calibri"/>
                <a:cs typeface="Calibri"/>
                <a:sym typeface="Calibri"/>
              </a:defRPr>
            </a:lvl6pPr>
            <a:lvl7pPr marL="2743200" marR="0" lvl="6" indent="0" algn="l" rtl="0">
              <a:spcBef>
                <a:spcPts val="180"/>
              </a:spcBef>
              <a:buClr>
                <a:schemeClr val="accent2"/>
              </a:buClr>
              <a:buFont typeface="Arial"/>
              <a:buNone/>
              <a:defRPr sz="900" b="0" i="0" u="none" strike="noStrike" cap="none">
                <a:solidFill>
                  <a:schemeClr val="dk1"/>
                </a:solidFill>
                <a:latin typeface="Calibri"/>
                <a:ea typeface="Calibri"/>
                <a:cs typeface="Calibri"/>
                <a:sym typeface="Calibri"/>
              </a:defRPr>
            </a:lvl7pPr>
            <a:lvl8pPr marL="3200400" marR="0" lvl="7" indent="0" algn="l" rtl="0">
              <a:spcBef>
                <a:spcPts val="180"/>
              </a:spcBef>
              <a:buClr>
                <a:schemeClr val="accent3"/>
              </a:buClr>
              <a:buFont typeface="Arial"/>
              <a:buNone/>
              <a:defRPr sz="900" b="0" i="0" u="none" strike="noStrike" cap="none">
                <a:solidFill>
                  <a:schemeClr val="dk1"/>
                </a:solidFill>
                <a:latin typeface="Calibri"/>
                <a:ea typeface="Calibri"/>
                <a:cs typeface="Calibri"/>
                <a:sym typeface="Calibri"/>
              </a:defRPr>
            </a:lvl8pPr>
            <a:lvl9pPr marL="3657600" marR="0" lvl="8" indent="0" algn="l" rtl="0">
              <a:spcBef>
                <a:spcPts val="180"/>
              </a:spcBef>
              <a:buClr>
                <a:schemeClr val="accent4"/>
              </a:buClr>
              <a:buFont typeface="Arial"/>
              <a:buNone/>
              <a:defRPr sz="900" b="0" i="0" u="none" strike="noStrike" cap="none">
                <a:solidFill>
                  <a:schemeClr val="dk1"/>
                </a:solidFill>
                <a:latin typeface="Calibri"/>
                <a:ea typeface="Calibri"/>
                <a:cs typeface="Calibri"/>
                <a:sym typeface="Calibri"/>
              </a:defRPr>
            </a:lvl9pPr>
          </a:lstStyle>
          <a:p>
            <a:endParaRPr/>
          </a:p>
        </p:txBody>
      </p:sp>
      <p:sp>
        <p:nvSpPr>
          <p:cNvPr id="67" name="Shape 67"/>
          <p:cNvSpPr txBox="1">
            <a:spLocks noGrp="1"/>
          </p:cNvSpPr>
          <p:nvPr>
            <p:ph type="dt" idx="10"/>
          </p:nvPr>
        </p:nvSpPr>
        <p:spPr>
          <a:xfrm rot="-5400000">
            <a:off x="7551350" y="1645919"/>
            <a:ext cx="2438399" cy="365759"/>
          </a:xfrm>
          <a:prstGeom prst="rect">
            <a:avLst/>
          </a:prstGeom>
          <a:noFill/>
          <a:ln>
            <a:noFill/>
          </a:ln>
        </p:spPr>
        <p:txBody>
          <a:bodyPr lIns="91425" tIns="91425" rIns="91425" bIns="91425" anchor="ctr" anchorCtr="0"/>
          <a:lstStyle>
            <a:lvl1pPr marL="0" marR="0" lvl="0" indent="0" algn="l" rtl="0">
              <a:spcBef>
                <a:spcPts val="0"/>
              </a:spcBef>
              <a:buNone/>
              <a:defRPr sz="1200" b="0" i="0" u="none" strike="noStrike" cap="none">
                <a:solidFill>
                  <a:schemeClr val="lt2"/>
                </a:solidFill>
                <a:latin typeface="Calibri"/>
                <a:ea typeface="Calibri"/>
                <a:cs typeface="Calibri"/>
                <a:sym typeface="Calibri"/>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a:p>
        </p:txBody>
      </p:sp>
      <p:sp>
        <p:nvSpPr>
          <p:cNvPr id="68" name="Shape 68"/>
          <p:cNvSpPr>
            <a:spLocks noGrp="1"/>
          </p:cNvSpPr>
          <p:nvPr>
            <p:ph type="sldNum" idx="12"/>
          </p:nvPr>
        </p:nvSpPr>
        <p:spPr>
          <a:xfrm>
            <a:off x="8531788" y="5648960"/>
            <a:ext cx="548639" cy="396240"/>
          </a:xfrm>
          <a:prstGeom prst="bracketPair">
            <a:avLst/>
          </a:prstGeom>
          <a:noFill/>
          <a:ln w="19050" cap="flat" cmpd="sng">
            <a:solidFill>
              <a:srgbClr val="FFFFFF"/>
            </a:solidFill>
            <a:prstDash val="solid"/>
            <a:round/>
            <a:headEnd type="none" w="med" len="med"/>
            <a:tailEnd type="none" w="med" len="med"/>
          </a:ln>
        </p:spPr>
        <p:txBody>
          <a:bodyPr lIns="0" tIns="0" rIns="0" bIns="0" anchor="ctr" anchorCtr="0">
            <a:noAutofit/>
          </a:bodyPr>
          <a:lstStyle/>
          <a:p>
            <a:pPr marL="0" marR="0" lvl="0" indent="0" algn="ctr" rtl="0">
              <a:spcBef>
                <a:spcPts val="0"/>
              </a:spcBef>
              <a:buSzPct val="25000"/>
              <a:buNone/>
            </a:pPr>
            <a:fld id="{00000000-1234-1234-1234-123412341234}" type="slidenum">
              <a:rPr lang="it-IT" sz="1800" b="0" i="0" u="none" strike="noStrike" cap="none">
                <a:solidFill>
                  <a:srgbClr val="FFFFFF"/>
                </a:solidFill>
                <a:latin typeface="Calibri"/>
                <a:ea typeface="Calibri"/>
                <a:cs typeface="Calibri"/>
                <a:sym typeface="Calibri"/>
              </a:rPr>
              <a:pPr marL="0" marR="0" lvl="0" indent="0" algn="ctr" rtl="0">
                <a:spcBef>
                  <a:spcPts val="0"/>
                </a:spcBef>
                <a:buSzPct val="25000"/>
                <a:buNone/>
              </a:pPr>
              <a:t>‹N›</a:t>
            </a:fld>
            <a:endParaRPr lang="it-IT" sz="1800" b="0" i="0" u="none" strike="noStrike" cap="none">
              <a:solidFill>
                <a:srgbClr val="FFFFFF"/>
              </a:solidFill>
              <a:latin typeface="Calibri"/>
              <a:ea typeface="Calibri"/>
              <a:cs typeface="Calibri"/>
              <a:sym typeface="Calibri"/>
            </a:endParaRPr>
          </a:p>
        </p:txBody>
      </p:sp>
      <p:sp>
        <p:nvSpPr>
          <p:cNvPr id="69" name="Shape 69"/>
          <p:cNvSpPr txBox="1">
            <a:spLocks noGrp="1"/>
          </p:cNvSpPr>
          <p:nvPr>
            <p:ph type="ftr" idx="11"/>
          </p:nvPr>
        </p:nvSpPr>
        <p:spPr>
          <a:xfrm rot="-5400000">
            <a:off x="7586909" y="4048759"/>
            <a:ext cx="2367281" cy="365759"/>
          </a:xfrm>
          <a:prstGeom prst="rect">
            <a:avLst/>
          </a:prstGeom>
          <a:noFill/>
          <a:ln>
            <a:noFill/>
          </a:ln>
        </p:spPr>
        <p:txBody>
          <a:bodyPr lIns="91425" tIns="91425" rIns="91425" bIns="91425" anchor="ctr" anchorCtr="0"/>
          <a:lstStyle>
            <a:lvl1pPr marL="0" marR="0" lvl="0" indent="0" algn="r" rtl="0">
              <a:spcBef>
                <a:spcPts val="0"/>
              </a:spcBef>
              <a:buNone/>
              <a:defRPr sz="1200" b="0" i="0" u="none" strike="noStrike" cap="none">
                <a:solidFill>
                  <a:schemeClr val="lt2"/>
                </a:solidFill>
                <a:latin typeface="Calibri"/>
                <a:ea typeface="Calibri"/>
                <a:cs typeface="Calibri"/>
                <a:sym typeface="Calibri"/>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vertTitleAndTx">
  <p:cSld name="Titolo verticale e testo">
    <p:spTree>
      <p:nvGrpSpPr>
        <p:cNvPr id="1" name="Shape 76"/>
        <p:cNvGrpSpPr/>
        <p:nvPr/>
      </p:nvGrpSpPr>
      <p:grpSpPr>
        <a:xfrm>
          <a:off x="0" y="0"/>
          <a:ext cx="0" cy="0"/>
          <a:chOff x="0" y="0"/>
          <a:chExt cx="0" cy="0"/>
        </a:xfrm>
      </p:grpSpPr>
      <p:sp>
        <p:nvSpPr>
          <p:cNvPr id="77" name="Shape 77"/>
          <p:cNvSpPr txBox="1">
            <a:spLocks noGrp="1"/>
          </p:cNvSpPr>
          <p:nvPr>
            <p:ph type="title"/>
          </p:nvPr>
        </p:nvSpPr>
        <p:spPr>
          <a:xfrm rot="5400000">
            <a:off x="4579937" y="2324100"/>
            <a:ext cx="5851525" cy="1752600"/>
          </a:xfrm>
          <a:prstGeom prst="rect">
            <a:avLst/>
          </a:prstGeom>
          <a:noFill/>
          <a:ln>
            <a:noFill/>
          </a:ln>
        </p:spPr>
        <p:txBody>
          <a:bodyPr lIns="91425" tIns="91425" rIns="91425" bIns="91425" anchor="b" anchorCtr="0"/>
          <a:lstStyle>
            <a:lvl1pPr marL="0" marR="0" lvl="0" indent="0" algn="l" rtl="0">
              <a:spcBef>
                <a:spcPts val="0"/>
              </a:spcBef>
              <a:buClr>
                <a:schemeClr val="dk2"/>
              </a:buClr>
              <a:buFont typeface="Cambria"/>
              <a:buNone/>
              <a:defRPr sz="4600" b="0" i="0" u="none" strike="noStrike" cap="none">
                <a:solidFill>
                  <a:schemeClr val="dk2"/>
                </a:solidFill>
                <a:latin typeface="Cambria"/>
                <a:ea typeface="Cambria"/>
                <a:cs typeface="Cambria"/>
                <a:sym typeface="Cambria"/>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a:p>
        </p:txBody>
      </p:sp>
      <p:sp>
        <p:nvSpPr>
          <p:cNvPr id="78" name="Shape 78"/>
          <p:cNvSpPr txBox="1">
            <a:spLocks noGrp="1"/>
          </p:cNvSpPr>
          <p:nvPr>
            <p:ph type="body" idx="1"/>
          </p:nvPr>
        </p:nvSpPr>
        <p:spPr>
          <a:xfrm rot="5400000">
            <a:off x="541337" y="190500"/>
            <a:ext cx="5851525" cy="6019799"/>
          </a:xfrm>
          <a:prstGeom prst="rect">
            <a:avLst/>
          </a:prstGeom>
          <a:noFill/>
          <a:ln>
            <a:noFill/>
          </a:ln>
        </p:spPr>
        <p:txBody>
          <a:bodyPr lIns="91425" tIns="91425" rIns="91425" bIns="91425" anchor="t" anchorCtr="0"/>
          <a:lstStyle>
            <a:lvl1pPr marL="342900" marR="0" lvl="0" indent="-88900" algn="l" rtl="0">
              <a:spcBef>
                <a:spcPts val="440"/>
              </a:spcBef>
              <a:buClr>
                <a:schemeClr val="accent1"/>
              </a:buClr>
              <a:buSzPct val="100000"/>
              <a:buFont typeface="Arial"/>
              <a:buChar char="•"/>
              <a:defRPr sz="2200" b="0" i="0" u="none" strike="noStrike" cap="none">
                <a:solidFill>
                  <a:schemeClr val="dk1"/>
                </a:solidFill>
                <a:latin typeface="Calibri"/>
                <a:ea typeface="Calibri"/>
                <a:cs typeface="Calibri"/>
                <a:sym typeface="Calibri"/>
              </a:defRPr>
            </a:lvl1pPr>
            <a:lvl2pPr marL="640080" marR="0" lvl="1" indent="-106680" algn="l" rtl="0">
              <a:spcBef>
                <a:spcPts val="400"/>
              </a:spcBef>
              <a:buClr>
                <a:schemeClr val="accent2"/>
              </a:buClr>
              <a:buSzPct val="100000"/>
              <a:buFont typeface="Arial"/>
              <a:buChar char="•"/>
              <a:defRPr sz="2000" b="0" i="0" u="none" strike="noStrike" cap="none">
                <a:solidFill>
                  <a:schemeClr val="dk1"/>
                </a:solidFill>
                <a:latin typeface="Calibri"/>
                <a:ea typeface="Calibri"/>
                <a:cs typeface="Calibri"/>
                <a:sym typeface="Calibri"/>
              </a:defRPr>
            </a:lvl2pPr>
            <a:lvl3pPr marL="1005839" marR="0" lvl="2" indent="-116839" algn="l" rtl="0">
              <a:spcBef>
                <a:spcPts val="360"/>
              </a:spcBef>
              <a:buClr>
                <a:schemeClr val="accent3"/>
              </a:buClr>
              <a:buSzPct val="100000"/>
              <a:buFont typeface="Arial"/>
              <a:buChar char="•"/>
              <a:defRPr sz="1800" b="0" i="0" u="none" strike="noStrike" cap="none">
                <a:solidFill>
                  <a:schemeClr val="dk1"/>
                </a:solidFill>
                <a:latin typeface="Calibri"/>
                <a:ea typeface="Calibri"/>
                <a:cs typeface="Calibri"/>
                <a:sym typeface="Calibri"/>
              </a:defRPr>
            </a:lvl3pPr>
            <a:lvl4pPr marL="1280160" marR="0" lvl="3" indent="-137160" algn="l" rtl="0">
              <a:spcBef>
                <a:spcPts val="320"/>
              </a:spcBef>
              <a:buClr>
                <a:schemeClr val="accent4"/>
              </a:buClr>
              <a:buSzPct val="100000"/>
              <a:buFont typeface="Arial"/>
              <a:buChar char="•"/>
              <a:defRPr sz="1600" b="0" i="0" u="none" strike="noStrike" cap="none">
                <a:solidFill>
                  <a:schemeClr val="dk1"/>
                </a:solidFill>
                <a:latin typeface="Calibri"/>
                <a:ea typeface="Calibri"/>
                <a:cs typeface="Calibri"/>
                <a:sym typeface="Calibri"/>
              </a:defRPr>
            </a:lvl4pPr>
            <a:lvl5pPr marL="1554480" marR="0" lvl="4" indent="-144780" algn="l" rtl="0">
              <a:spcBef>
                <a:spcPts val="280"/>
              </a:spcBef>
              <a:buClr>
                <a:schemeClr val="accent5"/>
              </a:buClr>
              <a:buSzPct val="100000"/>
              <a:buFont typeface="Arial"/>
              <a:buChar char="•"/>
              <a:defRPr sz="1400" b="0" i="0" u="none" strike="noStrike" cap="none">
                <a:solidFill>
                  <a:schemeClr val="dk1"/>
                </a:solidFill>
                <a:latin typeface="Calibri"/>
                <a:ea typeface="Calibri"/>
                <a:cs typeface="Calibri"/>
                <a:sym typeface="Calibri"/>
              </a:defRPr>
            </a:lvl5pPr>
            <a:lvl6pPr marL="1737360" marR="0" lvl="5" indent="-99060" algn="l" rtl="0">
              <a:spcBef>
                <a:spcPts val="280"/>
              </a:spcBef>
              <a:buClr>
                <a:schemeClr val="accent1"/>
              </a:buClr>
              <a:buSzPct val="100000"/>
              <a:buFont typeface="Arial"/>
              <a:buChar char="•"/>
              <a:defRPr sz="1400" b="0" i="0" u="none" strike="noStrike" cap="none">
                <a:solidFill>
                  <a:schemeClr val="dk1"/>
                </a:solidFill>
                <a:latin typeface="Calibri"/>
                <a:ea typeface="Calibri"/>
                <a:cs typeface="Calibri"/>
                <a:sym typeface="Calibri"/>
              </a:defRPr>
            </a:lvl6pPr>
            <a:lvl7pPr marL="1920240" marR="0" lvl="6" indent="-104139" algn="l" rtl="0">
              <a:spcBef>
                <a:spcPts val="280"/>
              </a:spcBef>
              <a:buClr>
                <a:schemeClr val="accent2"/>
              </a:buClr>
              <a:buSzPct val="100000"/>
              <a:buFont typeface="Arial"/>
              <a:buChar char="•"/>
              <a:defRPr sz="1400" b="0" i="0" u="none" strike="noStrike" cap="none">
                <a:solidFill>
                  <a:schemeClr val="dk1"/>
                </a:solidFill>
                <a:latin typeface="Calibri"/>
                <a:ea typeface="Calibri"/>
                <a:cs typeface="Calibri"/>
                <a:sym typeface="Calibri"/>
              </a:defRPr>
            </a:lvl7pPr>
            <a:lvl8pPr marL="2103120" marR="0" lvl="7" indent="-96520" algn="l" rtl="0">
              <a:spcBef>
                <a:spcPts val="280"/>
              </a:spcBef>
              <a:buClr>
                <a:schemeClr val="accent3"/>
              </a:buClr>
              <a:buSzPct val="100000"/>
              <a:buFont typeface="Arial"/>
              <a:buChar char="•"/>
              <a:defRPr sz="1400" b="0" i="0" u="none" strike="noStrike" cap="none">
                <a:solidFill>
                  <a:schemeClr val="dk1"/>
                </a:solidFill>
                <a:latin typeface="Calibri"/>
                <a:ea typeface="Calibri"/>
                <a:cs typeface="Calibri"/>
                <a:sym typeface="Calibri"/>
              </a:defRPr>
            </a:lvl8pPr>
            <a:lvl9pPr marL="2286000" marR="0" lvl="8" indent="-101600" algn="l" rtl="0">
              <a:spcBef>
                <a:spcPts val="280"/>
              </a:spcBef>
              <a:buClr>
                <a:schemeClr val="accent4"/>
              </a:buClr>
              <a:buSzPct val="100000"/>
              <a:buFont typeface="Arial"/>
              <a:buChar char="•"/>
              <a:defRPr sz="1400" b="0" i="0" u="none" strike="noStrike" cap="none">
                <a:solidFill>
                  <a:schemeClr val="dk1"/>
                </a:solidFill>
                <a:latin typeface="Calibri"/>
                <a:ea typeface="Calibri"/>
                <a:cs typeface="Calibri"/>
                <a:sym typeface="Calibri"/>
              </a:defRPr>
            </a:lvl9pPr>
          </a:lstStyle>
          <a:p>
            <a:endParaRPr/>
          </a:p>
        </p:txBody>
      </p:sp>
      <p:sp>
        <p:nvSpPr>
          <p:cNvPr id="79" name="Shape 79"/>
          <p:cNvSpPr txBox="1">
            <a:spLocks noGrp="1"/>
          </p:cNvSpPr>
          <p:nvPr>
            <p:ph type="dt" idx="10"/>
          </p:nvPr>
        </p:nvSpPr>
        <p:spPr>
          <a:xfrm rot="-5400000">
            <a:off x="7551350" y="1645919"/>
            <a:ext cx="2438399" cy="365759"/>
          </a:xfrm>
          <a:prstGeom prst="rect">
            <a:avLst/>
          </a:prstGeom>
          <a:noFill/>
          <a:ln>
            <a:noFill/>
          </a:ln>
        </p:spPr>
        <p:txBody>
          <a:bodyPr lIns="91425" tIns="91425" rIns="91425" bIns="91425" anchor="ctr" anchorCtr="0"/>
          <a:lstStyle>
            <a:lvl1pPr marL="0" marR="0" lvl="0" indent="0" algn="l" rtl="0">
              <a:spcBef>
                <a:spcPts val="0"/>
              </a:spcBef>
              <a:buNone/>
              <a:defRPr sz="1200" b="0" i="0" u="none" strike="noStrike" cap="none">
                <a:solidFill>
                  <a:schemeClr val="lt2"/>
                </a:solidFill>
                <a:latin typeface="Calibri"/>
                <a:ea typeface="Calibri"/>
                <a:cs typeface="Calibri"/>
                <a:sym typeface="Calibri"/>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a:p>
        </p:txBody>
      </p:sp>
      <p:sp>
        <p:nvSpPr>
          <p:cNvPr id="80" name="Shape 80"/>
          <p:cNvSpPr txBox="1">
            <a:spLocks noGrp="1"/>
          </p:cNvSpPr>
          <p:nvPr>
            <p:ph type="ftr" idx="11"/>
          </p:nvPr>
        </p:nvSpPr>
        <p:spPr>
          <a:xfrm rot="-5400000">
            <a:off x="7586909" y="4048759"/>
            <a:ext cx="2367281" cy="365759"/>
          </a:xfrm>
          <a:prstGeom prst="rect">
            <a:avLst/>
          </a:prstGeom>
          <a:noFill/>
          <a:ln>
            <a:noFill/>
          </a:ln>
        </p:spPr>
        <p:txBody>
          <a:bodyPr lIns="91425" tIns="91425" rIns="91425" bIns="91425" anchor="ctr" anchorCtr="0"/>
          <a:lstStyle>
            <a:lvl1pPr marL="0" marR="0" lvl="0" indent="0" algn="r" rtl="0">
              <a:spcBef>
                <a:spcPts val="0"/>
              </a:spcBef>
              <a:buNone/>
              <a:defRPr sz="1200" b="0" i="0" u="none" strike="noStrike" cap="none">
                <a:solidFill>
                  <a:schemeClr val="lt2"/>
                </a:solidFill>
                <a:latin typeface="Calibri"/>
                <a:ea typeface="Calibri"/>
                <a:cs typeface="Calibri"/>
                <a:sym typeface="Calibri"/>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a:p>
        </p:txBody>
      </p:sp>
      <p:sp>
        <p:nvSpPr>
          <p:cNvPr id="81" name="Shape 81"/>
          <p:cNvSpPr>
            <a:spLocks noGrp="1"/>
          </p:cNvSpPr>
          <p:nvPr>
            <p:ph type="sldNum" idx="12"/>
          </p:nvPr>
        </p:nvSpPr>
        <p:spPr>
          <a:xfrm>
            <a:off x="8531788" y="5648960"/>
            <a:ext cx="548639" cy="396240"/>
          </a:xfrm>
          <a:prstGeom prst="bracketPair">
            <a:avLst/>
          </a:prstGeom>
          <a:noFill/>
          <a:ln w="19050" cap="flat" cmpd="sng">
            <a:solidFill>
              <a:srgbClr val="FFFFFF"/>
            </a:solidFill>
            <a:prstDash val="solid"/>
            <a:round/>
            <a:headEnd type="none" w="med" len="med"/>
            <a:tailEnd type="none" w="med" len="med"/>
          </a:ln>
        </p:spPr>
        <p:txBody>
          <a:bodyPr lIns="0" tIns="0" rIns="0" bIns="0" anchor="ctr" anchorCtr="0">
            <a:noAutofit/>
          </a:bodyPr>
          <a:lstStyle/>
          <a:p>
            <a:pPr marL="0" marR="0" lvl="0" indent="0" algn="ctr" rtl="0">
              <a:spcBef>
                <a:spcPts val="0"/>
              </a:spcBef>
              <a:buSzPct val="25000"/>
              <a:buNone/>
            </a:pPr>
            <a:fld id="{00000000-1234-1234-1234-123412341234}" type="slidenum">
              <a:rPr lang="it-IT" sz="1800" b="0" i="0" u="none" strike="noStrike" cap="none">
                <a:solidFill>
                  <a:srgbClr val="FFFFFF"/>
                </a:solidFill>
                <a:latin typeface="Calibri"/>
                <a:ea typeface="Calibri"/>
                <a:cs typeface="Calibri"/>
                <a:sym typeface="Calibri"/>
              </a:rPr>
              <a:pPr marL="0" marR="0" lvl="0" indent="0" algn="ctr" rtl="0">
                <a:spcBef>
                  <a:spcPts val="0"/>
                </a:spcBef>
                <a:buSzPct val="25000"/>
                <a:buNone/>
              </a:pPr>
              <a:t>‹N›</a:t>
            </a:fld>
            <a:endParaRPr lang="it-IT" sz="1800" b="0" i="0" u="none" strike="noStrike" cap="none">
              <a:solidFill>
                <a:srgbClr val="FFFFFF"/>
              </a:solidFill>
              <a:latin typeface="Calibri"/>
              <a:ea typeface="Calibri"/>
              <a:cs typeface="Calibri"/>
              <a:sym typeface="Calibri"/>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stile</a:t>
            </a:r>
            <a:endParaRPr lang="en-US"/>
          </a:p>
        </p:txBody>
      </p:sp>
      <p:sp>
        <p:nvSpPr>
          <p:cNvPr id="3" name="Date Placeholder 3"/>
          <p:cNvSpPr>
            <a:spLocks noGrp="1"/>
          </p:cNvSpPr>
          <p:nvPr>
            <p:ph type="dt" sz="half" idx="10"/>
          </p:nvPr>
        </p:nvSpPr>
        <p:spPr/>
        <p:txBody>
          <a:bodyPr/>
          <a:lstStyle>
            <a:lvl1pPr>
              <a:defRPr/>
            </a:lvl1pPr>
          </a:lstStyle>
          <a:p>
            <a:pPr>
              <a:defRPr/>
            </a:pPr>
            <a:endParaRPr lang="it-IT"/>
          </a:p>
        </p:txBody>
      </p:sp>
      <p:sp>
        <p:nvSpPr>
          <p:cNvPr id="4" name="Footer Placeholder 4"/>
          <p:cNvSpPr>
            <a:spLocks noGrp="1"/>
          </p:cNvSpPr>
          <p:nvPr>
            <p:ph type="ftr" sz="quarter" idx="11"/>
          </p:nvPr>
        </p:nvSpPr>
        <p:spPr/>
        <p:txBody>
          <a:bodyPr/>
          <a:lstStyle>
            <a:lvl1pPr>
              <a:defRPr/>
            </a:lvl1pPr>
          </a:lstStyle>
          <a:p>
            <a:pPr>
              <a:defRPr/>
            </a:pPr>
            <a:endParaRPr lang="it-IT"/>
          </a:p>
        </p:txBody>
      </p:sp>
      <p:sp>
        <p:nvSpPr>
          <p:cNvPr id="5" name="Slide Number Placeholder 5"/>
          <p:cNvSpPr>
            <a:spLocks noGrp="1"/>
          </p:cNvSpPr>
          <p:nvPr>
            <p:ph type="sldNum" sz="quarter" idx="12"/>
          </p:nvPr>
        </p:nvSpPr>
        <p:spPr/>
        <p:txBody>
          <a:bodyPr/>
          <a:lstStyle>
            <a:lvl1pPr>
              <a:defRPr/>
            </a:lvl1pPr>
          </a:lstStyle>
          <a:p>
            <a:pPr>
              <a:defRPr/>
            </a:pPr>
            <a:fld id="{70C88F61-9D89-9049-921C-BBD308A8A5C4}" type="slidenum">
              <a:rPr lang="it-IT"/>
              <a:pPr>
                <a:defRPr/>
              </a:pPr>
              <a:t>‹N›</a:t>
            </a:fld>
            <a:endParaRPr lang="it-IT"/>
          </a:p>
        </p:txBody>
      </p:sp>
    </p:spTree>
    <p:extLst>
      <p:ext uri="{BB962C8B-B14F-4D97-AF65-F5344CB8AC3E}">
        <p14:creationId xmlns:p14="http://schemas.microsoft.com/office/powerpoint/2010/main" val="3583749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
  <p:cSld name="Contenuto 2">
    <p:spTree>
      <p:nvGrpSpPr>
        <p:cNvPr id="1" name="Shape 35"/>
        <p:cNvGrpSpPr/>
        <p:nvPr/>
      </p:nvGrpSpPr>
      <p:grpSpPr>
        <a:xfrm>
          <a:off x="0" y="0"/>
          <a:ext cx="0" cy="0"/>
          <a:chOff x="0" y="0"/>
          <a:chExt cx="0" cy="0"/>
        </a:xfrm>
      </p:grpSpPr>
      <p:sp>
        <p:nvSpPr>
          <p:cNvPr id="36" name="Shape 36"/>
          <p:cNvSpPr txBox="1">
            <a:spLocks noGrp="1"/>
          </p:cNvSpPr>
          <p:nvPr>
            <p:ph type="title"/>
          </p:nvPr>
        </p:nvSpPr>
        <p:spPr>
          <a:xfrm>
            <a:off x="457200" y="274637"/>
            <a:ext cx="7619999" cy="1143000"/>
          </a:xfrm>
          <a:prstGeom prst="rect">
            <a:avLst/>
          </a:prstGeom>
          <a:noFill/>
          <a:ln>
            <a:noFill/>
          </a:ln>
        </p:spPr>
        <p:txBody>
          <a:bodyPr lIns="91425" tIns="91425" rIns="91425" bIns="91425" anchor="ctr" anchorCtr="0"/>
          <a:lstStyle>
            <a:lvl1pPr marL="0" marR="0" lvl="0" indent="0" algn="l" rtl="0">
              <a:spcBef>
                <a:spcPts val="0"/>
              </a:spcBef>
              <a:buClr>
                <a:schemeClr val="dk2"/>
              </a:buClr>
              <a:buFont typeface="Cambria"/>
              <a:buNone/>
              <a:defRPr sz="4600" b="0" i="0" u="none" strike="noStrike" cap="none">
                <a:solidFill>
                  <a:schemeClr val="dk2"/>
                </a:solidFill>
                <a:latin typeface="Cambria"/>
                <a:ea typeface="Cambria"/>
                <a:cs typeface="Cambria"/>
                <a:sym typeface="Cambria"/>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a:p>
        </p:txBody>
      </p:sp>
      <p:sp>
        <p:nvSpPr>
          <p:cNvPr id="37" name="Shape 37"/>
          <p:cNvSpPr txBox="1">
            <a:spLocks noGrp="1"/>
          </p:cNvSpPr>
          <p:nvPr>
            <p:ph type="body" idx="1"/>
          </p:nvPr>
        </p:nvSpPr>
        <p:spPr>
          <a:xfrm>
            <a:off x="457200" y="1536191"/>
            <a:ext cx="3657600" cy="4590288"/>
          </a:xfrm>
          <a:prstGeom prst="rect">
            <a:avLst/>
          </a:prstGeom>
          <a:noFill/>
          <a:ln>
            <a:noFill/>
          </a:ln>
        </p:spPr>
        <p:txBody>
          <a:bodyPr lIns="91425" tIns="91425" rIns="91425" bIns="91425" anchor="t" anchorCtr="0"/>
          <a:lstStyle>
            <a:lvl1pPr marL="342900" marR="0" lvl="0" indent="-50800" algn="l" rtl="0">
              <a:spcBef>
                <a:spcPts val="560"/>
              </a:spcBef>
              <a:buClr>
                <a:schemeClr val="accent1"/>
              </a:buClr>
              <a:buSzPct val="100000"/>
              <a:buFont typeface="Arial"/>
              <a:buChar char="•"/>
              <a:defRPr sz="2800" b="0" i="0" u="none" strike="noStrike" cap="none">
                <a:solidFill>
                  <a:schemeClr val="dk1"/>
                </a:solidFill>
                <a:latin typeface="Calibri"/>
                <a:ea typeface="Calibri"/>
                <a:cs typeface="Calibri"/>
                <a:sym typeface="Calibri"/>
              </a:defRPr>
            </a:lvl1pPr>
            <a:lvl2pPr marL="640080" marR="0" lvl="1" indent="-81280" algn="l" rtl="0">
              <a:spcBef>
                <a:spcPts val="480"/>
              </a:spcBef>
              <a:buClr>
                <a:schemeClr val="accent2"/>
              </a:buClr>
              <a:buSzPct val="100000"/>
              <a:buFont typeface="Arial"/>
              <a:buChar char="•"/>
              <a:defRPr sz="2400" b="0" i="0" u="none" strike="noStrike" cap="none">
                <a:solidFill>
                  <a:schemeClr val="dk1"/>
                </a:solidFill>
                <a:latin typeface="Calibri"/>
                <a:ea typeface="Calibri"/>
                <a:cs typeface="Calibri"/>
                <a:sym typeface="Calibri"/>
              </a:defRPr>
            </a:lvl2pPr>
            <a:lvl3pPr marL="1005839" marR="0" lvl="2" indent="-104139" algn="l" rtl="0">
              <a:spcBef>
                <a:spcPts val="400"/>
              </a:spcBef>
              <a:buClr>
                <a:schemeClr val="accent3"/>
              </a:buClr>
              <a:buSzPct val="100000"/>
              <a:buFont typeface="Arial"/>
              <a:buChar char="•"/>
              <a:defRPr sz="2000" b="0" i="0" u="none" strike="noStrike" cap="none">
                <a:solidFill>
                  <a:schemeClr val="dk1"/>
                </a:solidFill>
                <a:latin typeface="Calibri"/>
                <a:ea typeface="Calibri"/>
                <a:cs typeface="Calibri"/>
                <a:sym typeface="Calibri"/>
              </a:defRPr>
            </a:lvl3pPr>
            <a:lvl4pPr marL="1280160" marR="0" lvl="3" indent="-124460" algn="l" rtl="0">
              <a:spcBef>
                <a:spcPts val="360"/>
              </a:spcBef>
              <a:buClr>
                <a:schemeClr val="accent4"/>
              </a:buClr>
              <a:buSzPct val="100000"/>
              <a:buFont typeface="Arial"/>
              <a:buChar char="•"/>
              <a:defRPr sz="1800" b="0" i="0" u="none" strike="noStrike" cap="none">
                <a:solidFill>
                  <a:schemeClr val="dk1"/>
                </a:solidFill>
                <a:latin typeface="Calibri"/>
                <a:ea typeface="Calibri"/>
                <a:cs typeface="Calibri"/>
                <a:sym typeface="Calibri"/>
              </a:defRPr>
            </a:lvl4pPr>
            <a:lvl5pPr marL="1554480" marR="0" lvl="4" indent="-119380" algn="l" rtl="0">
              <a:spcBef>
                <a:spcPts val="360"/>
              </a:spcBef>
              <a:buClr>
                <a:schemeClr val="accent5"/>
              </a:buClr>
              <a:buSzPct val="100000"/>
              <a:buFont typeface="Arial"/>
              <a:buChar char="•"/>
              <a:defRPr sz="1800" b="0" i="0" u="none" strike="noStrike" cap="none">
                <a:solidFill>
                  <a:schemeClr val="dk1"/>
                </a:solidFill>
                <a:latin typeface="Calibri"/>
                <a:ea typeface="Calibri"/>
                <a:cs typeface="Calibri"/>
                <a:sym typeface="Calibri"/>
              </a:defRPr>
            </a:lvl5pPr>
            <a:lvl6pPr marL="1737360" marR="0" lvl="5" indent="-73660" algn="l" rtl="0">
              <a:spcBef>
                <a:spcPts val="360"/>
              </a:spcBef>
              <a:buClr>
                <a:schemeClr val="accent1"/>
              </a:buClr>
              <a:buSzPct val="100000"/>
              <a:buFont typeface="Arial"/>
              <a:buChar char="•"/>
              <a:defRPr sz="1800" b="0" i="0" u="none" strike="noStrike" cap="none">
                <a:solidFill>
                  <a:schemeClr val="dk1"/>
                </a:solidFill>
                <a:latin typeface="Calibri"/>
                <a:ea typeface="Calibri"/>
                <a:cs typeface="Calibri"/>
                <a:sym typeface="Calibri"/>
              </a:defRPr>
            </a:lvl6pPr>
            <a:lvl7pPr marL="1920240" marR="0" lvl="6" indent="-78739" algn="l" rtl="0">
              <a:spcBef>
                <a:spcPts val="360"/>
              </a:spcBef>
              <a:buClr>
                <a:schemeClr val="accent2"/>
              </a:buClr>
              <a:buSzPct val="100000"/>
              <a:buFont typeface="Arial"/>
              <a:buChar char="•"/>
              <a:defRPr sz="1800" b="0" i="0" u="none" strike="noStrike" cap="none">
                <a:solidFill>
                  <a:schemeClr val="dk1"/>
                </a:solidFill>
                <a:latin typeface="Calibri"/>
                <a:ea typeface="Calibri"/>
                <a:cs typeface="Calibri"/>
                <a:sym typeface="Calibri"/>
              </a:defRPr>
            </a:lvl7pPr>
            <a:lvl8pPr marL="2103120" marR="0" lvl="7" indent="-71120" algn="l" rtl="0">
              <a:spcBef>
                <a:spcPts val="360"/>
              </a:spcBef>
              <a:buClr>
                <a:schemeClr val="accent3"/>
              </a:buClr>
              <a:buSzPct val="100000"/>
              <a:buFont typeface="Arial"/>
              <a:buChar char="•"/>
              <a:defRPr sz="1800" b="0" i="0" u="none" strike="noStrike" cap="none">
                <a:solidFill>
                  <a:schemeClr val="dk1"/>
                </a:solidFill>
                <a:latin typeface="Calibri"/>
                <a:ea typeface="Calibri"/>
                <a:cs typeface="Calibri"/>
                <a:sym typeface="Calibri"/>
              </a:defRPr>
            </a:lvl8pPr>
            <a:lvl9pPr marL="2286000" marR="0" lvl="8" indent="-76200" algn="l" rtl="0">
              <a:spcBef>
                <a:spcPts val="360"/>
              </a:spcBef>
              <a:buClr>
                <a:schemeClr val="accent4"/>
              </a:buClr>
              <a:buSzPct val="1000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38" name="Shape 38"/>
          <p:cNvSpPr txBox="1">
            <a:spLocks noGrp="1"/>
          </p:cNvSpPr>
          <p:nvPr>
            <p:ph type="body" idx="2"/>
          </p:nvPr>
        </p:nvSpPr>
        <p:spPr>
          <a:xfrm>
            <a:off x="4419600" y="1536191"/>
            <a:ext cx="3657600" cy="4590288"/>
          </a:xfrm>
          <a:prstGeom prst="rect">
            <a:avLst/>
          </a:prstGeom>
          <a:noFill/>
          <a:ln>
            <a:noFill/>
          </a:ln>
        </p:spPr>
        <p:txBody>
          <a:bodyPr lIns="91425" tIns="91425" rIns="91425" bIns="91425" anchor="t" anchorCtr="0"/>
          <a:lstStyle>
            <a:lvl1pPr marL="342900" marR="0" lvl="0" indent="-50800" algn="l" rtl="0">
              <a:spcBef>
                <a:spcPts val="560"/>
              </a:spcBef>
              <a:buClr>
                <a:schemeClr val="accent1"/>
              </a:buClr>
              <a:buSzPct val="100000"/>
              <a:buFont typeface="Arial"/>
              <a:buChar char="•"/>
              <a:defRPr sz="2800" b="0" i="0" u="none" strike="noStrike" cap="none">
                <a:solidFill>
                  <a:schemeClr val="dk1"/>
                </a:solidFill>
                <a:latin typeface="Calibri"/>
                <a:ea typeface="Calibri"/>
                <a:cs typeface="Calibri"/>
                <a:sym typeface="Calibri"/>
              </a:defRPr>
            </a:lvl1pPr>
            <a:lvl2pPr marL="640080" marR="0" lvl="1" indent="-81280" algn="l" rtl="0">
              <a:spcBef>
                <a:spcPts val="480"/>
              </a:spcBef>
              <a:buClr>
                <a:schemeClr val="accent2"/>
              </a:buClr>
              <a:buSzPct val="100000"/>
              <a:buFont typeface="Arial"/>
              <a:buChar char="•"/>
              <a:defRPr sz="2400" b="0" i="0" u="none" strike="noStrike" cap="none">
                <a:solidFill>
                  <a:schemeClr val="dk1"/>
                </a:solidFill>
                <a:latin typeface="Calibri"/>
                <a:ea typeface="Calibri"/>
                <a:cs typeface="Calibri"/>
                <a:sym typeface="Calibri"/>
              </a:defRPr>
            </a:lvl2pPr>
            <a:lvl3pPr marL="1005839" marR="0" lvl="2" indent="-104139" algn="l" rtl="0">
              <a:spcBef>
                <a:spcPts val="400"/>
              </a:spcBef>
              <a:buClr>
                <a:schemeClr val="accent3"/>
              </a:buClr>
              <a:buSzPct val="100000"/>
              <a:buFont typeface="Arial"/>
              <a:buChar char="•"/>
              <a:defRPr sz="2000" b="0" i="0" u="none" strike="noStrike" cap="none">
                <a:solidFill>
                  <a:schemeClr val="dk1"/>
                </a:solidFill>
                <a:latin typeface="Calibri"/>
                <a:ea typeface="Calibri"/>
                <a:cs typeface="Calibri"/>
                <a:sym typeface="Calibri"/>
              </a:defRPr>
            </a:lvl3pPr>
            <a:lvl4pPr marL="1280160" marR="0" lvl="3" indent="-124460" algn="l" rtl="0">
              <a:spcBef>
                <a:spcPts val="360"/>
              </a:spcBef>
              <a:buClr>
                <a:schemeClr val="accent4"/>
              </a:buClr>
              <a:buSzPct val="100000"/>
              <a:buFont typeface="Arial"/>
              <a:buChar char="•"/>
              <a:defRPr sz="1800" b="0" i="0" u="none" strike="noStrike" cap="none">
                <a:solidFill>
                  <a:schemeClr val="dk1"/>
                </a:solidFill>
                <a:latin typeface="Calibri"/>
                <a:ea typeface="Calibri"/>
                <a:cs typeface="Calibri"/>
                <a:sym typeface="Calibri"/>
              </a:defRPr>
            </a:lvl4pPr>
            <a:lvl5pPr marL="1554480" marR="0" lvl="4" indent="-119380" algn="l" rtl="0">
              <a:spcBef>
                <a:spcPts val="360"/>
              </a:spcBef>
              <a:buClr>
                <a:schemeClr val="accent5"/>
              </a:buClr>
              <a:buSzPct val="100000"/>
              <a:buFont typeface="Arial"/>
              <a:buChar char="•"/>
              <a:defRPr sz="1800" b="0" i="0" u="none" strike="noStrike" cap="none">
                <a:solidFill>
                  <a:schemeClr val="dk1"/>
                </a:solidFill>
                <a:latin typeface="Calibri"/>
                <a:ea typeface="Calibri"/>
                <a:cs typeface="Calibri"/>
                <a:sym typeface="Calibri"/>
              </a:defRPr>
            </a:lvl5pPr>
            <a:lvl6pPr marL="1737360" marR="0" lvl="5" indent="-73660" algn="l" rtl="0">
              <a:spcBef>
                <a:spcPts val="360"/>
              </a:spcBef>
              <a:buClr>
                <a:schemeClr val="accent1"/>
              </a:buClr>
              <a:buSzPct val="100000"/>
              <a:buFont typeface="Arial"/>
              <a:buChar char="•"/>
              <a:defRPr sz="1800" b="0" i="0" u="none" strike="noStrike" cap="none">
                <a:solidFill>
                  <a:schemeClr val="dk1"/>
                </a:solidFill>
                <a:latin typeface="Calibri"/>
                <a:ea typeface="Calibri"/>
                <a:cs typeface="Calibri"/>
                <a:sym typeface="Calibri"/>
              </a:defRPr>
            </a:lvl6pPr>
            <a:lvl7pPr marL="1920240" marR="0" lvl="6" indent="-78739" algn="l" rtl="0">
              <a:spcBef>
                <a:spcPts val="360"/>
              </a:spcBef>
              <a:buClr>
                <a:schemeClr val="accent2"/>
              </a:buClr>
              <a:buSzPct val="100000"/>
              <a:buFont typeface="Arial"/>
              <a:buChar char="•"/>
              <a:defRPr sz="1800" b="0" i="0" u="none" strike="noStrike" cap="none">
                <a:solidFill>
                  <a:schemeClr val="dk1"/>
                </a:solidFill>
                <a:latin typeface="Calibri"/>
                <a:ea typeface="Calibri"/>
                <a:cs typeface="Calibri"/>
                <a:sym typeface="Calibri"/>
              </a:defRPr>
            </a:lvl7pPr>
            <a:lvl8pPr marL="2103120" marR="0" lvl="7" indent="-71120" algn="l" rtl="0">
              <a:spcBef>
                <a:spcPts val="360"/>
              </a:spcBef>
              <a:buClr>
                <a:schemeClr val="accent3"/>
              </a:buClr>
              <a:buSzPct val="100000"/>
              <a:buFont typeface="Arial"/>
              <a:buChar char="•"/>
              <a:defRPr sz="1800" b="0" i="0" u="none" strike="noStrike" cap="none">
                <a:solidFill>
                  <a:schemeClr val="dk1"/>
                </a:solidFill>
                <a:latin typeface="Calibri"/>
                <a:ea typeface="Calibri"/>
                <a:cs typeface="Calibri"/>
                <a:sym typeface="Calibri"/>
              </a:defRPr>
            </a:lvl8pPr>
            <a:lvl9pPr marL="2286000" marR="0" lvl="8" indent="-76200" algn="l" rtl="0">
              <a:spcBef>
                <a:spcPts val="360"/>
              </a:spcBef>
              <a:buClr>
                <a:schemeClr val="accent4"/>
              </a:buClr>
              <a:buSzPct val="1000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39" name="Shape 39"/>
          <p:cNvSpPr txBox="1">
            <a:spLocks noGrp="1"/>
          </p:cNvSpPr>
          <p:nvPr>
            <p:ph type="dt" idx="10"/>
          </p:nvPr>
        </p:nvSpPr>
        <p:spPr>
          <a:xfrm rot="-5400000">
            <a:off x="7551350" y="1645919"/>
            <a:ext cx="2438399" cy="365759"/>
          </a:xfrm>
          <a:prstGeom prst="rect">
            <a:avLst/>
          </a:prstGeom>
          <a:noFill/>
          <a:ln>
            <a:noFill/>
          </a:ln>
        </p:spPr>
        <p:txBody>
          <a:bodyPr lIns="91425" tIns="91425" rIns="91425" bIns="91425" anchor="ctr" anchorCtr="0"/>
          <a:lstStyle>
            <a:lvl1pPr marL="0" marR="0" lvl="0" indent="0" algn="l" rtl="0">
              <a:spcBef>
                <a:spcPts val="0"/>
              </a:spcBef>
              <a:buNone/>
              <a:defRPr sz="1200" b="0" i="0" u="none" strike="noStrike" cap="none">
                <a:solidFill>
                  <a:schemeClr val="lt2"/>
                </a:solidFill>
                <a:latin typeface="Calibri"/>
                <a:ea typeface="Calibri"/>
                <a:cs typeface="Calibri"/>
                <a:sym typeface="Calibri"/>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a:p>
        </p:txBody>
      </p:sp>
      <p:sp>
        <p:nvSpPr>
          <p:cNvPr id="40" name="Shape 40"/>
          <p:cNvSpPr txBox="1">
            <a:spLocks noGrp="1"/>
          </p:cNvSpPr>
          <p:nvPr>
            <p:ph type="ftr" idx="11"/>
          </p:nvPr>
        </p:nvSpPr>
        <p:spPr>
          <a:xfrm rot="-5400000">
            <a:off x="7586909" y="4048759"/>
            <a:ext cx="2367281" cy="365759"/>
          </a:xfrm>
          <a:prstGeom prst="rect">
            <a:avLst/>
          </a:prstGeom>
          <a:noFill/>
          <a:ln>
            <a:noFill/>
          </a:ln>
        </p:spPr>
        <p:txBody>
          <a:bodyPr lIns="91425" tIns="91425" rIns="91425" bIns="91425" anchor="ctr" anchorCtr="0"/>
          <a:lstStyle>
            <a:lvl1pPr marL="0" marR="0" lvl="0" indent="0" algn="r" rtl="0">
              <a:spcBef>
                <a:spcPts val="0"/>
              </a:spcBef>
              <a:buNone/>
              <a:defRPr sz="1200" b="0" i="0" u="none" strike="noStrike" cap="none">
                <a:solidFill>
                  <a:schemeClr val="lt2"/>
                </a:solidFill>
                <a:latin typeface="Calibri"/>
                <a:ea typeface="Calibri"/>
                <a:cs typeface="Calibri"/>
                <a:sym typeface="Calibri"/>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a:p>
        </p:txBody>
      </p:sp>
      <p:sp>
        <p:nvSpPr>
          <p:cNvPr id="41" name="Shape 41"/>
          <p:cNvSpPr>
            <a:spLocks noGrp="1"/>
          </p:cNvSpPr>
          <p:nvPr>
            <p:ph type="sldNum" idx="12"/>
          </p:nvPr>
        </p:nvSpPr>
        <p:spPr>
          <a:xfrm>
            <a:off x="8531788" y="5648960"/>
            <a:ext cx="548639" cy="396240"/>
          </a:xfrm>
          <a:prstGeom prst="bracketPair">
            <a:avLst/>
          </a:prstGeom>
          <a:noFill/>
          <a:ln w="19050" cap="flat" cmpd="sng">
            <a:solidFill>
              <a:srgbClr val="FFFFFF"/>
            </a:solidFill>
            <a:prstDash val="solid"/>
            <a:round/>
            <a:headEnd type="none" w="med" len="med"/>
            <a:tailEnd type="none" w="med" len="med"/>
          </a:ln>
        </p:spPr>
        <p:txBody>
          <a:bodyPr lIns="0" tIns="0" rIns="0" bIns="0" anchor="ctr" anchorCtr="0">
            <a:noAutofit/>
          </a:bodyPr>
          <a:lstStyle/>
          <a:p>
            <a:pPr marL="0" marR="0" lvl="0" indent="0" algn="ctr" rtl="0">
              <a:spcBef>
                <a:spcPts val="0"/>
              </a:spcBef>
              <a:buSzPct val="25000"/>
              <a:buNone/>
            </a:pPr>
            <a:fld id="{00000000-1234-1234-1234-123412341234}" type="slidenum">
              <a:rPr lang="it-IT" sz="1800" b="0" i="0" u="none" strike="noStrike" cap="none">
                <a:solidFill>
                  <a:srgbClr val="FFFFFF"/>
                </a:solidFill>
                <a:latin typeface="Calibri"/>
                <a:ea typeface="Calibri"/>
                <a:cs typeface="Calibri"/>
                <a:sym typeface="Calibri"/>
              </a:rPr>
              <a:pPr marL="0" marR="0" lvl="0" indent="0" algn="ctr" rtl="0">
                <a:spcBef>
                  <a:spcPts val="0"/>
                </a:spcBef>
                <a:buSzPct val="25000"/>
                <a:buNone/>
              </a:pPr>
              <a:t>‹N›</a:t>
            </a:fld>
            <a:endParaRPr lang="it-IT" sz="1800" b="0" i="0" u="none" strike="noStrike" cap="none">
              <a:solidFill>
                <a:srgbClr val="FFFFFF"/>
              </a:solidFill>
              <a:latin typeface="Calibri"/>
              <a:ea typeface="Calibri"/>
              <a:cs typeface="Calibri"/>
              <a:sym typeface="Calibri"/>
            </a:endParaRPr>
          </a:p>
        </p:txBody>
      </p:sp>
    </p:spTree>
    <p:extLst>
      <p:ext uri="{BB962C8B-B14F-4D97-AF65-F5344CB8AC3E}">
        <p14:creationId xmlns:p14="http://schemas.microsoft.com/office/powerpoint/2010/main" val="42274263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a:gsLst>
            <a:gs pos="0">
              <a:schemeClr val="lt1"/>
            </a:gs>
            <a:gs pos="75000">
              <a:schemeClr val="lt1"/>
            </a:gs>
            <a:gs pos="100000">
              <a:srgbClr val="D8D8D8"/>
            </a:gs>
          </a:gsLst>
          <a:path path="circle">
            <a:fillToRect/>
          </a:path>
          <a:tileRect/>
        </a:gradFill>
        <a:effectLst/>
      </p:bgPr>
    </p:bg>
    <p:spTree>
      <p:nvGrpSpPr>
        <p:cNvPr id="1" name="Shape 5"/>
        <p:cNvGrpSpPr/>
        <p:nvPr/>
      </p:nvGrpSpPr>
      <p:grpSpPr>
        <a:xfrm>
          <a:off x="0" y="0"/>
          <a:ext cx="0" cy="0"/>
          <a:chOff x="0" y="0"/>
          <a:chExt cx="0" cy="0"/>
        </a:xfrm>
      </p:grpSpPr>
      <p:sp>
        <p:nvSpPr>
          <p:cNvPr id="6" name="Shape 6"/>
          <p:cNvSpPr txBox="1">
            <a:spLocks noGrp="1"/>
          </p:cNvSpPr>
          <p:nvPr>
            <p:ph type="title"/>
          </p:nvPr>
        </p:nvSpPr>
        <p:spPr>
          <a:xfrm>
            <a:off x="457200" y="274637"/>
            <a:ext cx="7619999" cy="1143000"/>
          </a:xfrm>
          <a:prstGeom prst="rect">
            <a:avLst/>
          </a:prstGeom>
          <a:noFill/>
          <a:ln>
            <a:noFill/>
          </a:ln>
        </p:spPr>
        <p:txBody>
          <a:bodyPr lIns="91425" tIns="91425" rIns="91425" bIns="91425" anchor="ctr" anchorCtr="0"/>
          <a:lstStyle>
            <a:lvl1pPr marL="0" marR="0" lvl="0" indent="0" algn="l" rtl="0">
              <a:spcBef>
                <a:spcPts val="0"/>
              </a:spcBef>
              <a:buClr>
                <a:schemeClr val="dk2"/>
              </a:buClr>
              <a:buFont typeface="Cambria"/>
              <a:buNone/>
              <a:defRPr sz="4600" b="0" i="0" u="none" strike="noStrike" cap="none">
                <a:solidFill>
                  <a:schemeClr val="dk2"/>
                </a:solidFill>
                <a:latin typeface="Cambria"/>
                <a:ea typeface="Cambria"/>
                <a:cs typeface="Cambria"/>
                <a:sym typeface="Cambria"/>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a:p>
        </p:txBody>
      </p:sp>
      <p:sp>
        <p:nvSpPr>
          <p:cNvPr id="7" name="Shape 7"/>
          <p:cNvSpPr txBox="1">
            <a:spLocks noGrp="1"/>
          </p:cNvSpPr>
          <p:nvPr>
            <p:ph type="body" idx="1"/>
          </p:nvPr>
        </p:nvSpPr>
        <p:spPr>
          <a:xfrm>
            <a:off x="457200" y="1600200"/>
            <a:ext cx="7619999" cy="4800600"/>
          </a:xfrm>
          <a:prstGeom prst="rect">
            <a:avLst/>
          </a:prstGeom>
          <a:noFill/>
          <a:ln>
            <a:noFill/>
          </a:ln>
        </p:spPr>
        <p:txBody>
          <a:bodyPr lIns="91425" tIns="91425" rIns="91425" bIns="91425" anchor="t" anchorCtr="0"/>
          <a:lstStyle>
            <a:lvl1pPr marL="342900" marR="0" lvl="0" indent="-88900" algn="l" rtl="0">
              <a:spcBef>
                <a:spcPts val="440"/>
              </a:spcBef>
              <a:buClr>
                <a:schemeClr val="accent1"/>
              </a:buClr>
              <a:buSzPct val="100000"/>
              <a:buFont typeface="Arial"/>
              <a:buChar char="•"/>
              <a:defRPr sz="2200" b="0" i="0" u="none" strike="noStrike" cap="none">
                <a:solidFill>
                  <a:schemeClr val="dk1"/>
                </a:solidFill>
                <a:latin typeface="Calibri"/>
                <a:ea typeface="Calibri"/>
                <a:cs typeface="Calibri"/>
                <a:sym typeface="Calibri"/>
              </a:defRPr>
            </a:lvl1pPr>
            <a:lvl2pPr marL="640080" marR="0" lvl="1" indent="-106680" algn="l" rtl="0">
              <a:spcBef>
                <a:spcPts val="400"/>
              </a:spcBef>
              <a:buClr>
                <a:schemeClr val="accent2"/>
              </a:buClr>
              <a:buSzPct val="100000"/>
              <a:buFont typeface="Arial"/>
              <a:buChar char="•"/>
              <a:defRPr sz="2000" b="0" i="0" u="none" strike="noStrike" cap="none">
                <a:solidFill>
                  <a:schemeClr val="dk1"/>
                </a:solidFill>
                <a:latin typeface="Calibri"/>
                <a:ea typeface="Calibri"/>
                <a:cs typeface="Calibri"/>
                <a:sym typeface="Calibri"/>
              </a:defRPr>
            </a:lvl2pPr>
            <a:lvl3pPr marL="1005839" marR="0" lvl="2" indent="-116839" algn="l" rtl="0">
              <a:spcBef>
                <a:spcPts val="360"/>
              </a:spcBef>
              <a:buClr>
                <a:schemeClr val="accent3"/>
              </a:buClr>
              <a:buSzPct val="100000"/>
              <a:buFont typeface="Arial"/>
              <a:buChar char="•"/>
              <a:defRPr sz="1800" b="0" i="0" u="none" strike="noStrike" cap="none">
                <a:solidFill>
                  <a:schemeClr val="dk1"/>
                </a:solidFill>
                <a:latin typeface="Calibri"/>
                <a:ea typeface="Calibri"/>
                <a:cs typeface="Calibri"/>
                <a:sym typeface="Calibri"/>
              </a:defRPr>
            </a:lvl3pPr>
            <a:lvl4pPr marL="1280160" marR="0" lvl="3" indent="-137160" algn="l" rtl="0">
              <a:spcBef>
                <a:spcPts val="320"/>
              </a:spcBef>
              <a:buClr>
                <a:schemeClr val="accent4"/>
              </a:buClr>
              <a:buSzPct val="100000"/>
              <a:buFont typeface="Arial"/>
              <a:buChar char="•"/>
              <a:defRPr sz="1600" b="0" i="0" u="none" strike="noStrike" cap="none">
                <a:solidFill>
                  <a:schemeClr val="dk1"/>
                </a:solidFill>
                <a:latin typeface="Calibri"/>
                <a:ea typeface="Calibri"/>
                <a:cs typeface="Calibri"/>
                <a:sym typeface="Calibri"/>
              </a:defRPr>
            </a:lvl4pPr>
            <a:lvl5pPr marL="1554480" marR="0" lvl="4" indent="-144780" algn="l" rtl="0">
              <a:spcBef>
                <a:spcPts val="280"/>
              </a:spcBef>
              <a:buClr>
                <a:schemeClr val="accent5"/>
              </a:buClr>
              <a:buSzPct val="100000"/>
              <a:buFont typeface="Arial"/>
              <a:buChar char="•"/>
              <a:defRPr sz="1400" b="0" i="0" u="none" strike="noStrike" cap="none">
                <a:solidFill>
                  <a:schemeClr val="dk1"/>
                </a:solidFill>
                <a:latin typeface="Calibri"/>
                <a:ea typeface="Calibri"/>
                <a:cs typeface="Calibri"/>
                <a:sym typeface="Calibri"/>
              </a:defRPr>
            </a:lvl5pPr>
            <a:lvl6pPr marL="1737360" marR="0" lvl="5" indent="-99060" algn="l" rtl="0">
              <a:spcBef>
                <a:spcPts val="280"/>
              </a:spcBef>
              <a:buClr>
                <a:schemeClr val="accent1"/>
              </a:buClr>
              <a:buSzPct val="100000"/>
              <a:buFont typeface="Arial"/>
              <a:buChar char="•"/>
              <a:defRPr sz="1400" b="0" i="0" u="none" strike="noStrike" cap="none">
                <a:solidFill>
                  <a:schemeClr val="dk1"/>
                </a:solidFill>
                <a:latin typeface="Calibri"/>
                <a:ea typeface="Calibri"/>
                <a:cs typeface="Calibri"/>
                <a:sym typeface="Calibri"/>
              </a:defRPr>
            </a:lvl6pPr>
            <a:lvl7pPr marL="1920240" marR="0" lvl="6" indent="-104139" algn="l" rtl="0">
              <a:spcBef>
                <a:spcPts val="280"/>
              </a:spcBef>
              <a:buClr>
                <a:schemeClr val="accent2"/>
              </a:buClr>
              <a:buSzPct val="100000"/>
              <a:buFont typeface="Arial"/>
              <a:buChar char="•"/>
              <a:defRPr sz="1400" b="0" i="0" u="none" strike="noStrike" cap="none">
                <a:solidFill>
                  <a:schemeClr val="dk1"/>
                </a:solidFill>
                <a:latin typeface="Calibri"/>
                <a:ea typeface="Calibri"/>
                <a:cs typeface="Calibri"/>
                <a:sym typeface="Calibri"/>
              </a:defRPr>
            </a:lvl7pPr>
            <a:lvl8pPr marL="2103120" marR="0" lvl="7" indent="-96520" algn="l" rtl="0">
              <a:spcBef>
                <a:spcPts val="280"/>
              </a:spcBef>
              <a:buClr>
                <a:schemeClr val="accent3"/>
              </a:buClr>
              <a:buSzPct val="100000"/>
              <a:buFont typeface="Arial"/>
              <a:buChar char="•"/>
              <a:defRPr sz="1400" b="0" i="0" u="none" strike="noStrike" cap="none">
                <a:solidFill>
                  <a:schemeClr val="dk1"/>
                </a:solidFill>
                <a:latin typeface="Calibri"/>
                <a:ea typeface="Calibri"/>
                <a:cs typeface="Calibri"/>
                <a:sym typeface="Calibri"/>
              </a:defRPr>
            </a:lvl8pPr>
            <a:lvl9pPr marL="2286000" marR="0" lvl="8" indent="-101600" algn="l" rtl="0">
              <a:spcBef>
                <a:spcPts val="280"/>
              </a:spcBef>
              <a:buClr>
                <a:schemeClr val="accent4"/>
              </a:buClr>
              <a:buSzPct val="100000"/>
              <a:buFont typeface="Arial"/>
              <a:buChar char="•"/>
              <a:defRPr sz="1400" b="0" i="0" u="none" strike="noStrike" cap="none">
                <a:solidFill>
                  <a:schemeClr val="dk1"/>
                </a:solidFill>
                <a:latin typeface="Calibri"/>
                <a:ea typeface="Calibri"/>
                <a:cs typeface="Calibri"/>
                <a:sym typeface="Calibri"/>
              </a:defRPr>
            </a:lvl9pPr>
          </a:lstStyle>
          <a:p>
            <a:endParaRPr/>
          </a:p>
        </p:txBody>
      </p:sp>
      <p:sp>
        <p:nvSpPr>
          <p:cNvPr id="8" name="Shape 8"/>
          <p:cNvSpPr/>
          <p:nvPr/>
        </p:nvSpPr>
        <p:spPr>
          <a:xfrm>
            <a:off x="8458200" y="0"/>
            <a:ext cx="685799" cy="6858000"/>
          </a:xfrm>
          <a:prstGeom prst="rect">
            <a:avLst/>
          </a:prstGeom>
          <a:solidFill>
            <a:schemeClr val="dk2"/>
          </a:solidFill>
          <a:ln>
            <a:noFill/>
          </a:ln>
        </p:spPr>
        <p:txBody>
          <a:bodyPr lIns="91425" tIns="45700" rIns="91425" bIns="45700" anchor="ctr" anchorCtr="0">
            <a:noAutofit/>
          </a:bodyPr>
          <a:lstStyle/>
          <a:p>
            <a:pPr marL="0" marR="0" lvl="0" indent="0" algn="ctr" rtl="0">
              <a:spcBef>
                <a:spcPts val="0"/>
              </a:spcBef>
              <a:buNone/>
            </a:pPr>
            <a:endParaRPr sz="1800" b="0" i="0" u="none" strike="noStrike" cap="none">
              <a:solidFill>
                <a:schemeClr val="lt1"/>
              </a:solidFill>
              <a:latin typeface="Calibri"/>
              <a:ea typeface="Calibri"/>
              <a:cs typeface="Calibri"/>
              <a:sym typeface="Calibri"/>
            </a:endParaRPr>
          </a:p>
        </p:txBody>
      </p:sp>
      <p:sp>
        <p:nvSpPr>
          <p:cNvPr id="9" name="Shape 9"/>
          <p:cNvSpPr/>
          <p:nvPr/>
        </p:nvSpPr>
        <p:spPr>
          <a:xfrm>
            <a:off x="8458200" y="5486400"/>
            <a:ext cx="685799" cy="685799"/>
          </a:xfrm>
          <a:prstGeom prst="rect">
            <a:avLst/>
          </a:prstGeom>
          <a:solidFill>
            <a:schemeClr val="accent1"/>
          </a:solidFill>
          <a:ln>
            <a:noFill/>
          </a:ln>
        </p:spPr>
        <p:txBody>
          <a:bodyPr lIns="91425" tIns="45700" rIns="91425" bIns="45700" anchor="ctr" anchorCtr="0">
            <a:noAutofit/>
          </a:bodyPr>
          <a:lstStyle/>
          <a:p>
            <a:pPr marL="0" marR="0" lvl="0" indent="0" algn="ctr" rtl="0">
              <a:spcBef>
                <a:spcPts val="0"/>
              </a:spcBef>
              <a:buNone/>
            </a:pPr>
            <a:endParaRPr sz="1800" b="0" i="0" u="none" strike="noStrike" cap="none">
              <a:solidFill>
                <a:schemeClr val="lt1"/>
              </a:solidFill>
              <a:latin typeface="Calibri"/>
              <a:ea typeface="Calibri"/>
              <a:cs typeface="Calibri"/>
              <a:sym typeface="Calibri"/>
            </a:endParaRPr>
          </a:p>
        </p:txBody>
      </p:sp>
      <p:sp>
        <p:nvSpPr>
          <p:cNvPr id="10" name="Shape 10"/>
          <p:cNvSpPr>
            <a:spLocks noGrp="1"/>
          </p:cNvSpPr>
          <p:nvPr>
            <p:ph type="sldNum" idx="12"/>
          </p:nvPr>
        </p:nvSpPr>
        <p:spPr>
          <a:xfrm>
            <a:off x="8531788" y="5648960"/>
            <a:ext cx="548639" cy="396240"/>
          </a:xfrm>
          <a:prstGeom prst="bracketPair">
            <a:avLst/>
          </a:prstGeom>
          <a:noFill/>
          <a:ln w="19050" cap="flat" cmpd="sng">
            <a:solidFill>
              <a:srgbClr val="FFFFFF"/>
            </a:solidFill>
            <a:prstDash val="solid"/>
            <a:round/>
            <a:headEnd type="none" w="med" len="med"/>
            <a:tailEnd type="none" w="med" len="med"/>
          </a:ln>
        </p:spPr>
        <p:txBody>
          <a:bodyPr lIns="0" tIns="0" rIns="0" bIns="0" anchor="ctr" anchorCtr="0">
            <a:noAutofit/>
          </a:bodyPr>
          <a:lstStyle/>
          <a:p>
            <a:pPr marL="0" marR="0" lvl="0" indent="0" algn="ctr" rtl="0">
              <a:spcBef>
                <a:spcPts val="0"/>
              </a:spcBef>
              <a:buSzPct val="25000"/>
              <a:buNone/>
            </a:pPr>
            <a:fld id="{00000000-1234-1234-1234-123412341234}" type="slidenum">
              <a:rPr lang="it-IT" sz="1800" b="0" i="0" u="none" strike="noStrike" cap="none">
                <a:solidFill>
                  <a:srgbClr val="FFFFFF"/>
                </a:solidFill>
                <a:latin typeface="Calibri"/>
                <a:ea typeface="Calibri"/>
                <a:cs typeface="Calibri"/>
                <a:sym typeface="Calibri"/>
              </a:rPr>
              <a:pPr marL="0" marR="0" lvl="0" indent="0" algn="ctr" rtl="0">
                <a:spcBef>
                  <a:spcPts val="0"/>
                </a:spcBef>
                <a:buSzPct val="25000"/>
                <a:buNone/>
              </a:pPr>
              <a:t>‹N›</a:t>
            </a:fld>
            <a:endParaRPr lang="it-IT" sz="1800" b="0" i="0" u="none" strike="noStrike" cap="none">
              <a:solidFill>
                <a:srgbClr val="FFFFFF"/>
              </a:solidFill>
              <a:latin typeface="Calibri"/>
              <a:ea typeface="Calibri"/>
              <a:cs typeface="Calibri"/>
              <a:sym typeface="Calibri"/>
            </a:endParaRPr>
          </a:p>
        </p:txBody>
      </p:sp>
      <p:sp>
        <p:nvSpPr>
          <p:cNvPr id="11" name="Shape 11"/>
          <p:cNvSpPr txBox="1">
            <a:spLocks noGrp="1"/>
          </p:cNvSpPr>
          <p:nvPr>
            <p:ph type="ftr" idx="11"/>
          </p:nvPr>
        </p:nvSpPr>
        <p:spPr>
          <a:xfrm rot="-5400000">
            <a:off x="7586909" y="4048759"/>
            <a:ext cx="2367281" cy="365759"/>
          </a:xfrm>
          <a:prstGeom prst="rect">
            <a:avLst/>
          </a:prstGeom>
          <a:noFill/>
          <a:ln>
            <a:noFill/>
          </a:ln>
        </p:spPr>
        <p:txBody>
          <a:bodyPr lIns="91425" tIns="91425" rIns="91425" bIns="91425" anchor="ctr" anchorCtr="0"/>
          <a:lstStyle>
            <a:lvl1pPr marL="0" marR="0" lvl="0" indent="0" algn="r" rtl="0">
              <a:spcBef>
                <a:spcPts val="0"/>
              </a:spcBef>
              <a:buNone/>
              <a:defRPr sz="1200" b="0" i="0" u="none" strike="noStrike" cap="none">
                <a:solidFill>
                  <a:schemeClr val="lt2"/>
                </a:solidFill>
                <a:latin typeface="Calibri"/>
                <a:ea typeface="Calibri"/>
                <a:cs typeface="Calibri"/>
                <a:sym typeface="Calibri"/>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a:p>
        </p:txBody>
      </p:sp>
      <p:sp>
        <p:nvSpPr>
          <p:cNvPr id="12" name="Shape 12"/>
          <p:cNvSpPr txBox="1">
            <a:spLocks noGrp="1"/>
          </p:cNvSpPr>
          <p:nvPr>
            <p:ph type="dt" idx="10"/>
          </p:nvPr>
        </p:nvSpPr>
        <p:spPr>
          <a:xfrm rot="-5400000">
            <a:off x="7551350" y="1645919"/>
            <a:ext cx="2438399" cy="365759"/>
          </a:xfrm>
          <a:prstGeom prst="rect">
            <a:avLst/>
          </a:prstGeom>
          <a:noFill/>
          <a:ln>
            <a:noFill/>
          </a:ln>
        </p:spPr>
        <p:txBody>
          <a:bodyPr lIns="91425" tIns="91425" rIns="91425" bIns="91425" anchor="ctr" anchorCtr="0"/>
          <a:lstStyle>
            <a:lvl1pPr marL="0" marR="0" lvl="0" indent="0" algn="l" rtl="0">
              <a:spcBef>
                <a:spcPts val="0"/>
              </a:spcBef>
              <a:buNone/>
              <a:defRPr sz="1200" b="0" i="0" u="none" strike="noStrike" cap="none">
                <a:solidFill>
                  <a:schemeClr val="lt2"/>
                </a:solidFill>
                <a:latin typeface="Calibri"/>
                <a:ea typeface="Calibri"/>
                <a:cs typeface="Calibri"/>
                <a:sym typeface="Calibri"/>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5" r:id="rId5"/>
    <p:sldLayoutId id="2147483656" r:id="rId6"/>
    <p:sldLayoutId id="2147483658" r:id="rId7"/>
    <p:sldLayoutId id="2147483664" r:id="rId8"/>
    <p:sldLayoutId id="2147483665" r:id="rId9"/>
    <p:sldLayoutId id="2147483666" r:id="rId10"/>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p:titleStyle>
    <p:body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0.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8.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8.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Shape 86"/>
          <p:cNvSpPr txBox="1">
            <a:spLocks noGrp="1"/>
          </p:cNvSpPr>
          <p:nvPr>
            <p:ph type="ctrTitle"/>
          </p:nvPr>
        </p:nvSpPr>
        <p:spPr>
          <a:xfrm>
            <a:off x="467544" y="2060848"/>
            <a:ext cx="7543800" cy="2593975"/>
          </a:xfrm>
          <a:prstGeom prst="rect">
            <a:avLst/>
          </a:prstGeom>
          <a:noFill/>
          <a:ln>
            <a:noFill/>
          </a:ln>
        </p:spPr>
        <p:txBody>
          <a:bodyPr lIns="91425" tIns="45700" rIns="91425" bIns="45700" anchor="b" anchorCtr="0">
            <a:noAutofit/>
          </a:bodyPr>
          <a:lstStyle/>
          <a:p>
            <a:pPr algn="ctr"/>
            <a:r>
              <a:rPr lang="it-IT" sz="4000" b="1" i="0" u="none" strike="noStrike" cap="none" dirty="0">
                <a:solidFill>
                  <a:srgbClr val="660066"/>
                </a:solidFill>
                <a:latin typeface="Cambria"/>
                <a:ea typeface="Cambria"/>
                <a:cs typeface="Cambria"/>
                <a:sym typeface="Cambria"/>
              </a:rPr>
              <a:t/>
            </a:r>
            <a:br>
              <a:rPr lang="it-IT" sz="4000" b="1" i="0" u="none" strike="noStrike" cap="none" dirty="0">
                <a:solidFill>
                  <a:srgbClr val="660066"/>
                </a:solidFill>
                <a:latin typeface="Cambria"/>
                <a:ea typeface="Cambria"/>
                <a:cs typeface="Cambria"/>
                <a:sym typeface="Cambria"/>
              </a:rPr>
            </a:br>
            <a:r>
              <a:rPr lang="it-IT" sz="4000" b="1" dirty="0">
                <a:solidFill>
                  <a:srgbClr val="660066"/>
                </a:solidFill>
              </a:rPr>
              <a:t/>
            </a:r>
            <a:br>
              <a:rPr lang="it-IT" sz="4000" b="1" dirty="0">
                <a:solidFill>
                  <a:srgbClr val="660066"/>
                </a:solidFill>
              </a:rPr>
            </a:br>
            <a:r>
              <a:rPr lang="it-IT" sz="4000" b="1" dirty="0">
                <a:solidFill>
                  <a:srgbClr val="660066"/>
                </a:solidFill>
              </a:rPr>
              <a:t/>
            </a:r>
            <a:br>
              <a:rPr lang="it-IT" sz="4000" b="1" dirty="0">
                <a:solidFill>
                  <a:srgbClr val="660066"/>
                </a:solidFill>
              </a:rPr>
            </a:br>
            <a:r>
              <a:rPr lang="it-IT" sz="3200" b="1" dirty="0">
                <a:solidFill>
                  <a:srgbClr val="C00000"/>
                </a:solidFill>
              </a:rPr>
              <a:t>L’ATTIVITA’ ISTRUTTORIA NEL PROCESSO DI FAMIGLIA </a:t>
            </a:r>
            <a:br>
              <a:rPr lang="it-IT" sz="3200" b="1" dirty="0">
                <a:solidFill>
                  <a:srgbClr val="C00000"/>
                </a:solidFill>
              </a:rPr>
            </a:br>
            <a:r>
              <a:rPr lang="it-IT" sz="3200" b="1" dirty="0">
                <a:solidFill>
                  <a:srgbClr val="C00000"/>
                </a:solidFill>
              </a:rPr>
              <a:t/>
            </a:r>
            <a:br>
              <a:rPr lang="it-IT" sz="3200" b="1" dirty="0">
                <a:solidFill>
                  <a:srgbClr val="C00000"/>
                </a:solidFill>
              </a:rPr>
            </a:br>
            <a:r>
              <a:rPr lang="it-IT" sz="2400" b="1" dirty="0">
                <a:solidFill>
                  <a:srgbClr val="C00000"/>
                </a:solidFill>
              </a:rPr>
              <a:t/>
            </a:r>
            <a:br>
              <a:rPr lang="it-IT" sz="2400" b="1" dirty="0">
                <a:solidFill>
                  <a:srgbClr val="C00000"/>
                </a:solidFill>
              </a:rPr>
            </a:br>
            <a:r>
              <a:rPr lang="it-IT" sz="2400" b="1" dirty="0">
                <a:solidFill>
                  <a:srgbClr val="C00000"/>
                </a:solidFill>
              </a:rPr>
              <a:t>Piacenza, 18 ottobre 2019 </a:t>
            </a:r>
            <a:br>
              <a:rPr lang="it-IT" sz="2400" b="1" dirty="0">
                <a:solidFill>
                  <a:srgbClr val="C00000"/>
                </a:solidFill>
              </a:rPr>
            </a:br>
            <a:r>
              <a:rPr lang="it-IT" sz="2400" b="1" i="0" u="none" strike="noStrike" cap="none" dirty="0">
                <a:solidFill>
                  <a:srgbClr val="292934"/>
                </a:solidFill>
                <a:sym typeface="Cambria"/>
              </a:rPr>
              <a:t/>
            </a:r>
            <a:br>
              <a:rPr lang="it-IT" sz="2400" b="1" i="0" u="none" strike="noStrike" cap="none" dirty="0">
                <a:solidFill>
                  <a:srgbClr val="292934"/>
                </a:solidFill>
                <a:sym typeface="Cambria"/>
              </a:rPr>
            </a:br>
            <a:endParaRPr lang="it-IT" sz="2400" b="1" i="1" u="none" strike="noStrike" cap="none" dirty="0">
              <a:solidFill>
                <a:srgbClr val="292934"/>
              </a:solidFill>
              <a:sym typeface="Cambria"/>
            </a:endParaRPr>
          </a:p>
        </p:txBody>
      </p:sp>
      <p:sp>
        <p:nvSpPr>
          <p:cNvPr id="87" name="Shape 87"/>
          <p:cNvSpPr txBox="1">
            <a:spLocks noGrp="1"/>
          </p:cNvSpPr>
          <p:nvPr>
            <p:ph type="subTitle" idx="1"/>
          </p:nvPr>
        </p:nvSpPr>
        <p:spPr>
          <a:xfrm>
            <a:off x="1259632" y="5013176"/>
            <a:ext cx="6461759" cy="1066799"/>
          </a:xfrm>
          <a:prstGeom prst="rect">
            <a:avLst/>
          </a:prstGeom>
          <a:noFill/>
          <a:ln>
            <a:noFill/>
          </a:ln>
        </p:spPr>
        <p:txBody>
          <a:bodyPr lIns="91425" tIns="45700" rIns="91425" bIns="45700" anchor="t" anchorCtr="0">
            <a:noAutofit/>
          </a:bodyPr>
          <a:lstStyle/>
          <a:p>
            <a:pPr marL="0" marR="0" lvl="0" indent="0" algn="ctr" rtl="0">
              <a:spcBef>
                <a:spcPts val="0"/>
              </a:spcBef>
              <a:spcAft>
                <a:spcPts val="0"/>
              </a:spcAft>
              <a:buClr>
                <a:schemeClr val="accent1"/>
              </a:buClr>
              <a:buSzPct val="25000"/>
              <a:buFont typeface="Arial"/>
              <a:buNone/>
            </a:pPr>
            <a:r>
              <a:rPr lang="it-IT" sz="3200" b="1" i="0" u="none" strike="noStrike" cap="none" dirty="0">
                <a:solidFill>
                  <a:schemeClr val="tx1"/>
                </a:solidFill>
                <a:latin typeface="Calibri"/>
                <a:ea typeface="Calibri"/>
                <a:cs typeface="Calibri"/>
                <a:sym typeface="Calibri"/>
              </a:rPr>
              <a:t>Giovanni B. Camerini</a:t>
            </a:r>
          </a:p>
          <a:p>
            <a:pPr marL="0" marR="0" lvl="0" indent="0" algn="ctr" rtl="0">
              <a:spcBef>
                <a:spcPts val="480"/>
              </a:spcBef>
              <a:buClr>
                <a:schemeClr val="accent1"/>
              </a:buClr>
              <a:buSzPct val="25000"/>
              <a:buFont typeface="Arial"/>
              <a:buNone/>
            </a:pPr>
            <a:r>
              <a:rPr lang="it-IT" sz="2400" b="1" i="0" u="none" strike="noStrike" cap="none" dirty="0">
                <a:solidFill>
                  <a:schemeClr val="tx1"/>
                </a:solidFill>
                <a:sym typeface="Calibri"/>
              </a:rPr>
              <a:t>Neuropsichiatra infantile e Psichiatra</a:t>
            </a:r>
          </a:p>
          <a:p>
            <a:pPr marL="0" marR="0" lvl="0" indent="0" algn="ctr" rtl="0">
              <a:spcBef>
                <a:spcPts val="480"/>
              </a:spcBef>
              <a:buClr>
                <a:schemeClr val="accent1"/>
              </a:buClr>
              <a:buSzPct val="25000"/>
              <a:buFont typeface="Arial"/>
              <a:buNone/>
            </a:pPr>
            <a:endParaRPr lang="it-IT" sz="2400" b="1" dirty="0">
              <a:solidFill>
                <a:srgbClr val="CC0099"/>
              </a:solidFill>
            </a:endParaRPr>
          </a:p>
          <a:p>
            <a:pPr marL="0" marR="0" lvl="0" indent="0" algn="ctr" rtl="0">
              <a:spcBef>
                <a:spcPts val="480"/>
              </a:spcBef>
              <a:buClr>
                <a:schemeClr val="accent1"/>
              </a:buClr>
              <a:buSzPct val="25000"/>
              <a:buFont typeface="Arial"/>
              <a:buNone/>
            </a:pPr>
            <a:endParaRPr lang="it-IT" sz="2400" b="1" i="0" u="none" strike="noStrike" cap="none" dirty="0">
              <a:solidFill>
                <a:srgbClr val="CC0099"/>
              </a:solidFill>
              <a:latin typeface="Calibri"/>
              <a:ea typeface="Calibri"/>
              <a:cs typeface="Calibri"/>
              <a:sym typeface="Calibri"/>
            </a:endParaRPr>
          </a:p>
          <a:p>
            <a:pPr marL="0" marR="0" lvl="0" indent="0" algn="ctr" rtl="0">
              <a:spcBef>
                <a:spcPts val="480"/>
              </a:spcBef>
              <a:buClr>
                <a:schemeClr val="accent1"/>
              </a:buClr>
              <a:buSzPct val="25000"/>
              <a:buFont typeface="Arial"/>
              <a:buNone/>
            </a:pPr>
            <a:endParaRPr lang="it-IT" sz="3200" b="1" i="0" u="none" strike="noStrike" cap="none" dirty="0">
              <a:solidFill>
                <a:srgbClr val="CC0099"/>
              </a:solidFill>
              <a:latin typeface="Calibri"/>
              <a:ea typeface="Calibri"/>
              <a:cs typeface="Calibri"/>
              <a:sym typeface="Calibri"/>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sz="3600" b="1" dirty="0">
                <a:solidFill>
                  <a:srgbClr val="BC163A"/>
                </a:solidFill>
              </a:rPr>
              <a:t>A che servono le indagini sulla “personalità”?</a:t>
            </a:r>
          </a:p>
        </p:txBody>
      </p:sp>
      <p:sp>
        <p:nvSpPr>
          <p:cNvPr id="3" name="Segnaposto testo 2"/>
          <p:cNvSpPr>
            <a:spLocks noGrp="1"/>
          </p:cNvSpPr>
          <p:nvPr>
            <p:ph type="body" idx="1"/>
          </p:nvPr>
        </p:nvSpPr>
        <p:spPr>
          <a:xfrm>
            <a:off x="539552" y="1076672"/>
            <a:ext cx="7619999" cy="4800600"/>
          </a:xfrm>
        </p:spPr>
        <p:txBody>
          <a:bodyPr/>
          <a:lstStyle/>
          <a:p>
            <a:pPr marL="254000" indent="0" algn="ctr">
              <a:buNone/>
            </a:pPr>
            <a:endParaRPr lang="it-IT" sz="2000" dirty="0"/>
          </a:p>
          <a:p>
            <a:pPr marL="254000" indent="0" algn="ctr">
              <a:buNone/>
            </a:pPr>
            <a:r>
              <a:rPr lang="it-IT" sz="2000" b="1" dirty="0">
                <a:solidFill>
                  <a:schemeClr val="tx1"/>
                </a:solidFill>
              </a:rPr>
              <a:t>La valutazione della capacità non corrisponde alla valutazione della “personalità”: non rientra tra i diritti del figlio quello di avere genitori con personalità “armonica”</a:t>
            </a:r>
          </a:p>
          <a:p>
            <a:pPr marL="254000" indent="0" algn="ctr">
              <a:buNone/>
            </a:pPr>
            <a:r>
              <a:rPr lang="it-IT" sz="2000" b="1" dirty="0">
                <a:solidFill>
                  <a:schemeClr val="tx1"/>
                </a:solidFill>
              </a:rPr>
              <a:t> </a:t>
            </a:r>
          </a:p>
          <a:p>
            <a:pPr marL="254000" indent="0" algn="ctr">
              <a:buNone/>
            </a:pPr>
            <a:r>
              <a:rPr lang="it-IT" sz="2000" b="1" dirty="0">
                <a:solidFill>
                  <a:schemeClr val="tx1"/>
                </a:solidFill>
              </a:rPr>
              <a:t>La personalità va considerata nella misura in cui influisce sui comportamenti e sulla funzione riflessiva </a:t>
            </a:r>
            <a:r>
              <a:rPr lang="it-IT" sz="2000" b="1" dirty="0">
                <a:solidFill>
                  <a:schemeClr val="tx1"/>
                </a:solidFill>
                <a:sym typeface="Wingdings"/>
              </a:rPr>
              <a:t> per i suoi effetti</a:t>
            </a:r>
          </a:p>
          <a:p>
            <a:pPr marL="254000" indent="0" algn="ctr">
              <a:buNone/>
            </a:pPr>
            <a:endParaRPr lang="it-IT" sz="2000" b="1" dirty="0">
              <a:solidFill>
                <a:schemeClr val="tx1"/>
              </a:solidFill>
              <a:sym typeface="Wingdings"/>
            </a:endParaRPr>
          </a:p>
          <a:p>
            <a:pPr marL="254000" indent="0" algn="just">
              <a:buNone/>
            </a:pPr>
            <a:r>
              <a:rPr lang="it-IT" sz="2000" dirty="0"/>
              <a:t>Al giudice poco dovrebbe interessare se un genitore abbia tratti narcisistici oppure presenti comportamenti di tipo passivo-aggressivo; quali siano le sue abitudini o tendenze sessuali; quale tipo di rapporto abbia avuto un genitore con la propria madre o con il proprio padre; quali traumi abbia subito durante l’infanzia; quali siano le sue abitudini e le sue frequentazioni,  né ha gran senso basare gran parte della consulenza su questi aspetti, anche attraverso l’analisi dei risultati dei </a:t>
            </a:r>
            <a:r>
              <a:rPr lang="it-IT" sz="2000" b="1" i="1" dirty="0">
                <a:solidFill>
                  <a:srgbClr val="BC163A"/>
                </a:solidFill>
              </a:rPr>
              <a:t>test psicologici</a:t>
            </a:r>
            <a:r>
              <a:rPr lang="it-IT" sz="2000" dirty="0">
                <a:solidFill>
                  <a:srgbClr val="BC163A"/>
                </a:solidFill>
              </a:rPr>
              <a:t>. </a:t>
            </a:r>
          </a:p>
          <a:p>
            <a:pPr marL="254000" indent="0" algn="just">
              <a:buNone/>
            </a:pPr>
            <a:endParaRPr lang="it-IT" sz="2800" b="1" dirty="0">
              <a:solidFill>
                <a:schemeClr val="tx1"/>
              </a:solidFill>
            </a:endParaRPr>
          </a:p>
          <a:p>
            <a:pPr marL="254000" indent="0" algn="ctr">
              <a:buNone/>
            </a:pPr>
            <a:endParaRPr lang="it-IT" sz="3600" b="1" dirty="0">
              <a:solidFill>
                <a:schemeClr val="tx1"/>
              </a:solidFill>
            </a:endParaRPr>
          </a:p>
          <a:p>
            <a:pPr marL="254000" indent="0" algn="ctr">
              <a:buNone/>
            </a:pPr>
            <a:endParaRPr lang="it-IT" sz="2800" b="1" dirty="0">
              <a:solidFill>
                <a:schemeClr val="tx1"/>
              </a:solidFill>
            </a:endParaRPr>
          </a:p>
          <a:p>
            <a:pPr marL="254000" indent="0" algn="ctr">
              <a:buNone/>
            </a:pPr>
            <a:endParaRPr lang="it-IT" sz="2800" b="1" dirty="0">
              <a:solidFill>
                <a:srgbClr val="CC0099"/>
              </a:solidFill>
            </a:endParaRPr>
          </a:p>
        </p:txBody>
      </p:sp>
    </p:spTree>
    <p:extLst>
      <p:ext uri="{BB962C8B-B14F-4D97-AF65-F5344CB8AC3E}">
        <p14:creationId xmlns:p14="http://schemas.microsoft.com/office/powerpoint/2010/main" val="36398010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67544" y="476672"/>
            <a:ext cx="7619999" cy="1143000"/>
          </a:xfrm>
        </p:spPr>
        <p:txBody>
          <a:bodyPr/>
          <a:lstStyle/>
          <a:p>
            <a:pPr algn="ctr"/>
            <a:r>
              <a:rPr lang="it-IT" sz="2800" b="1" i="1" dirty="0">
                <a:solidFill>
                  <a:srgbClr val="C00000"/>
                </a:solidFill>
                <a:latin typeface="Calibri" charset="0"/>
              </a:rPr>
              <a:t>Linee guida in materia di trattamento di dati personali da parte dei consulenti tecnici e dei periti ausiliari del giudice e del pubblico ministero</a:t>
            </a:r>
            <a:r>
              <a:rPr lang="it-IT" sz="2800" b="1" dirty="0">
                <a:solidFill>
                  <a:srgbClr val="C00000"/>
                </a:solidFill>
                <a:latin typeface="Calibri" charset="0"/>
              </a:rPr>
              <a:t> </a:t>
            </a:r>
            <a:r>
              <a:rPr lang="it-IT" sz="2400" dirty="0">
                <a:solidFill>
                  <a:srgbClr val="C00000"/>
                </a:solidFill>
                <a:latin typeface="Calibri" charset="0"/>
              </a:rPr>
              <a:t>(Gazzetta Ufficiale n. 178 del 31 luglio 2008)</a:t>
            </a:r>
            <a:r>
              <a:rPr lang="it-IT" sz="2800" dirty="0">
                <a:solidFill>
                  <a:srgbClr val="C00000"/>
                </a:solidFill>
                <a:latin typeface="Calibri" charset="0"/>
              </a:rPr>
              <a:t>:</a:t>
            </a:r>
            <a:r>
              <a:rPr lang="it-IT" sz="2800" dirty="0">
                <a:solidFill>
                  <a:srgbClr val="CC0099"/>
                </a:solidFill>
                <a:latin typeface="Calibri" charset="0"/>
              </a:rPr>
              <a:t/>
            </a:r>
            <a:br>
              <a:rPr lang="it-IT" sz="2800" dirty="0">
                <a:solidFill>
                  <a:srgbClr val="CC0099"/>
                </a:solidFill>
                <a:latin typeface="Calibri" charset="0"/>
              </a:rPr>
            </a:br>
            <a:r>
              <a:rPr lang="it-IT" sz="3200" b="1" dirty="0">
                <a:solidFill>
                  <a:srgbClr val="CC0099"/>
                </a:solidFill>
              </a:rPr>
              <a:t> </a:t>
            </a:r>
          </a:p>
        </p:txBody>
      </p:sp>
      <p:sp>
        <p:nvSpPr>
          <p:cNvPr id="3" name="Segnaposto testo 2"/>
          <p:cNvSpPr>
            <a:spLocks noGrp="1"/>
          </p:cNvSpPr>
          <p:nvPr>
            <p:ph type="body" idx="1"/>
          </p:nvPr>
        </p:nvSpPr>
        <p:spPr>
          <a:xfrm>
            <a:off x="395536" y="1700808"/>
            <a:ext cx="7619999" cy="4800600"/>
          </a:xfrm>
        </p:spPr>
        <p:txBody>
          <a:bodyPr/>
          <a:lstStyle/>
          <a:p>
            <a:pPr algn="just"/>
            <a:r>
              <a:rPr lang="it-IT" sz="2400" b="1" i="1" dirty="0"/>
              <a:t> </a:t>
            </a:r>
            <a:r>
              <a:rPr lang="it-IT" sz="2400" i="1" dirty="0"/>
              <a:t>Particolare attenzione deve essere inoltre posta dal consulente e dal perito nell´acquisire e utilizzare solo le </a:t>
            </a:r>
            <a:r>
              <a:rPr lang="it-IT" sz="2400" b="1" i="1" dirty="0">
                <a:solidFill>
                  <a:srgbClr val="C00000"/>
                </a:solidFill>
              </a:rPr>
              <a:t>informazioni che risultino effettivamente necessarie in riferimento alle specifiche finalità di accertamento perseguite. </a:t>
            </a:r>
          </a:p>
          <a:p>
            <a:pPr algn="just"/>
            <a:r>
              <a:rPr lang="it-IT" sz="2400" b="1" i="1" dirty="0"/>
              <a:t> </a:t>
            </a:r>
            <a:r>
              <a:rPr lang="it-IT" sz="2400" i="1" dirty="0"/>
              <a:t>In ossequio al principio di pertinenza nel trattamento dei dati, le relazioni e le informative fornite al magistrato ed eventualmente alle parti non devono né riportare dati, specie se di natura sensibile o di carattere giudiziario o comunque di particolare delicatezza, chiaramente non pertinenti all´oggetto dell´accertamento peritale, né contenere ingiustificatamente informazioni personali relative a soggetti estranei al procedimento.</a:t>
            </a:r>
            <a:r>
              <a:rPr lang="it-IT" sz="2400" dirty="0"/>
              <a:t> </a:t>
            </a:r>
          </a:p>
        </p:txBody>
      </p:sp>
    </p:spTree>
    <p:extLst>
      <p:ext uri="{BB962C8B-B14F-4D97-AF65-F5344CB8AC3E}">
        <p14:creationId xmlns:p14="http://schemas.microsoft.com/office/powerpoint/2010/main" val="16562959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p:cNvSpPr>
            <a:spLocks noGrp="1"/>
          </p:cNvSpPr>
          <p:nvPr>
            <p:ph type="title"/>
          </p:nvPr>
        </p:nvSpPr>
        <p:spPr/>
        <p:txBody>
          <a:bodyPr>
            <a:normAutofit fontScale="90000"/>
          </a:bodyPr>
          <a:lstStyle/>
          <a:p>
            <a:r>
              <a:rPr lang="it-IT" sz="4000" b="1" dirty="0">
                <a:solidFill>
                  <a:srgbClr val="C00000"/>
                </a:solidFill>
              </a:rPr>
              <a:t>Quesiti impropri, quesiti appropriati </a:t>
            </a:r>
          </a:p>
        </p:txBody>
      </p:sp>
      <p:sp>
        <p:nvSpPr>
          <p:cNvPr id="5" name="Segnaposto contenuto 4"/>
          <p:cNvSpPr>
            <a:spLocks noGrp="1"/>
          </p:cNvSpPr>
          <p:nvPr>
            <p:ph sz="half" idx="1"/>
          </p:nvPr>
        </p:nvSpPr>
        <p:spPr/>
        <p:txBody>
          <a:bodyPr>
            <a:normAutofit fontScale="25000" lnSpcReduction="20000"/>
          </a:bodyPr>
          <a:lstStyle/>
          <a:p>
            <a:pPr marL="0" indent="0" algn="ctr">
              <a:buNone/>
            </a:pPr>
            <a:r>
              <a:rPr lang="it-IT" sz="8000" b="1" dirty="0">
                <a:solidFill>
                  <a:srgbClr val="C00000"/>
                </a:solidFill>
              </a:rPr>
              <a:t>IMPROPRI</a:t>
            </a:r>
          </a:p>
          <a:p>
            <a:pPr algn="just"/>
            <a:r>
              <a:rPr lang="it-IT" sz="9600" dirty="0">
                <a:solidFill>
                  <a:srgbClr val="000000"/>
                </a:solidFill>
              </a:rPr>
              <a:t>Psicodiagnosi (</a:t>
            </a:r>
            <a:r>
              <a:rPr lang="it-IT" sz="9600" dirty="0">
                <a:solidFill>
                  <a:srgbClr val="000000"/>
                </a:solidFill>
                <a:sym typeface="Wingdings"/>
              </a:rPr>
              <a:t> la diagnosi riguarda le relazioni, non le persone)</a:t>
            </a:r>
            <a:r>
              <a:rPr lang="it-IT" sz="9600" dirty="0">
                <a:solidFill>
                  <a:srgbClr val="000000"/>
                </a:solidFill>
              </a:rPr>
              <a:t> </a:t>
            </a:r>
          </a:p>
          <a:p>
            <a:pPr algn="just"/>
            <a:r>
              <a:rPr lang="it-IT" sz="9600" dirty="0">
                <a:solidFill>
                  <a:srgbClr val="000000"/>
                </a:solidFill>
              </a:rPr>
              <a:t>Indicare la “trattabilità”</a:t>
            </a:r>
            <a:endParaRPr lang="it-IT" sz="6000" dirty="0">
              <a:solidFill>
                <a:srgbClr val="000000"/>
              </a:solidFill>
            </a:endParaRPr>
          </a:p>
          <a:p>
            <a:pPr algn="just"/>
            <a:endParaRPr lang="it-IT" sz="6000" dirty="0">
              <a:solidFill>
                <a:srgbClr val="000000"/>
              </a:solidFill>
            </a:endParaRPr>
          </a:p>
          <a:p>
            <a:pPr algn="just"/>
            <a:endParaRPr lang="it-IT" sz="6000" dirty="0">
              <a:solidFill>
                <a:srgbClr val="000000"/>
              </a:solidFill>
            </a:endParaRPr>
          </a:p>
        </p:txBody>
      </p:sp>
      <p:sp>
        <p:nvSpPr>
          <p:cNvPr id="6" name="Segnaposto contenuto 5"/>
          <p:cNvSpPr>
            <a:spLocks noGrp="1"/>
          </p:cNvSpPr>
          <p:nvPr>
            <p:ph sz="half" idx="2"/>
          </p:nvPr>
        </p:nvSpPr>
        <p:spPr>
          <a:xfrm>
            <a:off x="4572000" y="1124744"/>
            <a:ext cx="3657600" cy="4590288"/>
          </a:xfrm>
        </p:spPr>
        <p:txBody>
          <a:bodyPr>
            <a:normAutofit fontScale="25000" lnSpcReduction="20000"/>
          </a:bodyPr>
          <a:lstStyle/>
          <a:p>
            <a:pPr marL="0" indent="0" algn="ctr">
              <a:buNone/>
            </a:pPr>
            <a:r>
              <a:rPr lang="it-IT" sz="8000" b="1" dirty="0">
                <a:solidFill>
                  <a:srgbClr val="C00000"/>
                </a:solidFill>
              </a:rPr>
              <a:t>APPROPRIATI</a:t>
            </a:r>
          </a:p>
          <a:p>
            <a:pPr algn="just"/>
            <a:r>
              <a:rPr lang="it-IT" sz="8000" i="1" dirty="0">
                <a:solidFill>
                  <a:schemeClr val="tx1"/>
                </a:solidFill>
              </a:rPr>
              <a:t>Valuti il CTU le dinamiche relazionali dei soggetti coinvolti e i comportamenti eventualmente contrari al diritto della persona minore d’età di mantenere un rapporto equilibrato e continuativo con ciascuno dei genitori, di ricevere cura, educazione, istruzione e assistenza morale da entrambi e di conservare rapporti significativi con gli ascendenti e con i parenti di ciascun ramo genitoriale.</a:t>
            </a:r>
          </a:p>
          <a:p>
            <a:pPr algn="just"/>
            <a:r>
              <a:rPr lang="it-IT" sz="8000" i="1" dirty="0">
                <a:solidFill>
                  <a:schemeClr val="tx1"/>
                </a:solidFill>
              </a:rPr>
              <a:t>Suggerisca l’adozione dei provvedimenti relativi alla persona minore d’età con esclusivo riferimento al suo interesse e nel pieno rispetto della sua dignità.</a:t>
            </a:r>
            <a:endParaRPr lang="it-IT" sz="8000" dirty="0">
              <a:solidFill>
                <a:schemeClr val="tx1"/>
              </a:solidFill>
            </a:endParaRPr>
          </a:p>
          <a:p>
            <a:pPr algn="just"/>
            <a:endParaRPr lang="it-IT" sz="5500" dirty="0">
              <a:solidFill>
                <a:schemeClr val="tx1"/>
              </a:solidFill>
            </a:endParaRPr>
          </a:p>
          <a:p>
            <a:pPr marL="0" indent="0" algn="ctr">
              <a:buNone/>
            </a:pPr>
            <a:endParaRPr lang="it-IT" sz="5500" dirty="0">
              <a:solidFill>
                <a:schemeClr val="tx1"/>
              </a:solidFill>
            </a:endParaRPr>
          </a:p>
        </p:txBody>
      </p:sp>
    </p:spTree>
    <p:extLst>
      <p:ext uri="{BB962C8B-B14F-4D97-AF65-F5344CB8AC3E}">
        <p14:creationId xmlns:p14="http://schemas.microsoft.com/office/powerpoint/2010/main" val="25684775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6">
                                            <p:txEl>
                                              <p:pRg st="1" end="1"/>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2">
            <a:extLst>
              <a:ext uri="{FF2B5EF4-FFF2-40B4-BE49-F238E27FC236}">
                <a16:creationId xmlns:a16="http://schemas.microsoft.com/office/drawing/2014/main" xmlns="" id="{33CAD0DD-16C5-FE4C-9517-3ED27CE9BB77}"/>
              </a:ext>
            </a:extLst>
          </p:cNvPr>
          <p:cNvSpPr>
            <a:spLocks noGrp="1"/>
          </p:cNvSpPr>
          <p:nvPr>
            <p:ph type="title"/>
          </p:nvPr>
        </p:nvSpPr>
        <p:spPr/>
        <p:txBody>
          <a:bodyPr/>
          <a:lstStyle/>
          <a:p>
            <a:pPr eaLnBrk="1" hangingPunct="1"/>
            <a:r>
              <a:rPr lang="it-IT" altLang="it-IT" sz="4000" b="1" dirty="0">
                <a:solidFill>
                  <a:srgbClr val="FF0000"/>
                </a:solidFill>
                <a:ea typeface="ＭＳ Ｐゴシック" panose="020B0600070205080204" pitchFamily="34" charset="-128"/>
              </a:rPr>
              <a:t>Il </a:t>
            </a:r>
            <a:r>
              <a:rPr lang="ja-JP" altLang="it-IT" sz="4000" b="1">
                <a:solidFill>
                  <a:srgbClr val="FF0000"/>
                </a:solidFill>
                <a:latin typeface="Arial" panose="020B0604020202020204" pitchFamily="34" charset="0"/>
                <a:ea typeface="ＭＳ Ｐゴシック" panose="020B0600070205080204" pitchFamily="34" charset="-128"/>
              </a:rPr>
              <a:t>“</a:t>
            </a:r>
            <a:r>
              <a:rPr lang="it-IT" altLang="ja-JP" sz="4000" b="1" dirty="0">
                <a:solidFill>
                  <a:srgbClr val="FF0000"/>
                </a:solidFill>
                <a:ea typeface="ＭＳ Ｐゴシック" panose="020B0600070205080204" pitchFamily="34" charset="-128"/>
              </a:rPr>
              <a:t>pregiudizio</a:t>
            </a:r>
            <a:r>
              <a:rPr lang="ja-JP" altLang="it-IT" sz="4000" b="1">
                <a:solidFill>
                  <a:srgbClr val="FF0000"/>
                </a:solidFill>
                <a:latin typeface="Arial" panose="020B0604020202020204" pitchFamily="34" charset="0"/>
                <a:ea typeface="ＭＳ Ｐゴシック" panose="020B0600070205080204" pitchFamily="34" charset="-128"/>
              </a:rPr>
              <a:t>”</a:t>
            </a:r>
            <a:endParaRPr lang="it-IT" altLang="it-IT" sz="4000" b="1" dirty="0">
              <a:solidFill>
                <a:srgbClr val="FF0000"/>
              </a:solidFill>
              <a:ea typeface="ＭＳ Ｐゴシック" panose="020B0600070205080204" pitchFamily="34" charset="-128"/>
            </a:endParaRPr>
          </a:p>
        </p:txBody>
      </p:sp>
      <p:sp>
        <p:nvSpPr>
          <p:cNvPr id="17410" name="Rectangle 3">
            <a:extLst>
              <a:ext uri="{FF2B5EF4-FFF2-40B4-BE49-F238E27FC236}">
                <a16:creationId xmlns:a16="http://schemas.microsoft.com/office/drawing/2014/main" xmlns="" id="{6A942168-0464-8D4F-ADFE-7296FAE5FFC9}"/>
              </a:ext>
            </a:extLst>
          </p:cNvPr>
          <p:cNvSpPr>
            <a:spLocks noGrp="1"/>
          </p:cNvSpPr>
          <p:nvPr>
            <p:ph type="body" idx="1"/>
          </p:nvPr>
        </p:nvSpPr>
        <p:spPr>
          <a:xfrm>
            <a:off x="12328" y="2087563"/>
            <a:ext cx="8229600" cy="4495800"/>
          </a:xfrm>
        </p:spPr>
        <p:txBody>
          <a:bodyPr/>
          <a:lstStyle/>
          <a:p>
            <a:pPr algn="just" eaLnBrk="1" hangingPunct="1"/>
            <a:r>
              <a:rPr lang="it-IT" altLang="it-IT" sz="2800" dirty="0">
                <a:ea typeface="ＭＳ Ｐゴシック" panose="020B0600070205080204" pitchFamily="34" charset="-128"/>
              </a:rPr>
              <a:t>La violazione dei diritti fondamentali della persona produce un rischio di </a:t>
            </a:r>
            <a:r>
              <a:rPr lang="it-IT" altLang="it-IT" sz="2800" b="1" i="1" dirty="0">
                <a:solidFill>
                  <a:srgbClr val="FF0000"/>
                </a:solidFill>
                <a:ea typeface="ＭＳ Ｐゴシック" panose="020B0600070205080204" pitchFamily="34" charset="-128"/>
              </a:rPr>
              <a:t>pregiudizio</a:t>
            </a:r>
            <a:r>
              <a:rPr lang="it-IT" altLang="it-IT" sz="2800" dirty="0">
                <a:ea typeface="ＭＳ Ｐゴシック" panose="020B0600070205080204" pitchFamily="34" charset="-128"/>
              </a:rPr>
              <a:t>: questa nozione si riferisce alle </a:t>
            </a:r>
            <a:r>
              <a:rPr lang="it-IT" altLang="it-IT" sz="2800" b="1" i="1" dirty="0">
                <a:solidFill>
                  <a:srgbClr val="FF0000"/>
                </a:solidFill>
                <a:ea typeface="ＭＳ Ｐゴシック" panose="020B0600070205080204" pitchFamily="34" charset="-128"/>
              </a:rPr>
              <a:t>conseguenze empiriche negative per il figlio prodotte dal - cattivo - esercizio della responsabilità da parte dei genitori.</a:t>
            </a:r>
          </a:p>
          <a:p>
            <a:pPr eaLnBrk="1" hangingPunct="1"/>
            <a:endParaRPr lang="it-IT" altLang="it-IT" dirty="0">
              <a:ea typeface="ＭＳ Ｐゴシック" panose="020B0600070205080204" pitchFamily="34" charset="-128"/>
            </a:endParaRPr>
          </a:p>
        </p:txBody>
      </p:sp>
    </p:spTree>
    <p:extLst>
      <p:ext uri="{BB962C8B-B14F-4D97-AF65-F5344CB8AC3E}">
        <p14:creationId xmlns:p14="http://schemas.microsoft.com/office/powerpoint/2010/main" val="177499923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8433" name="Group 3">
            <a:extLst>
              <a:ext uri="{FF2B5EF4-FFF2-40B4-BE49-F238E27FC236}">
                <a16:creationId xmlns:a16="http://schemas.microsoft.com/office/drawing/2014/main" xmlns="" id="{FD75E10D-28C7-0146-847F-7AE211EE333D}"/>
              </a:ext>
            </a:extLst>
          </p:cNvPr>
          <p:cNvGrpSpPr>
            <a:grpSpLocks noChangeAspect="1"/>
          </p:cNvGrpSpPr>
          <p:nvPr/>
        </p:nvGrpSpPr>
        <p:grpSpPr bwMode="auto">
          <a:xfrm>
            <a:off x="107504" y="1412776"/>
            <a:ext cx="8229600" cy="4495800"/>
            <a:chOff x="1134" y="1272"/>
            <a:chExt cx="1872" cy="720"/>
          </a:xfrm>
        </p:grpSpPr>
        <p:sp>
          <p:nvSpPr>
            <p:cNvPr id="18434" name="AutoShape 4">
              <a:extLst>
                <a:ext uri="{FF2B5EF4-FFF2-40B4-BE49-F238E27FC236}">
                  <a16:creationId xmlns:a16="http://schemas.microsoft.com/office/drawing/2014/main" xmlns="" id="{4E26DA06-E1BE-584A-8A3A-07C0704D557A}"/>
                </a:ext>
              </a:extLst>
            </p:cNvPr>
            <p:cNvSpPr>
              <a:spLocks noChangeAspect="1" noChangeArrowheads="1" noTextEdit="1"/>
            </p:cNvSpPr>
            <p:nvPr/>
          </p:nvSpPr>
          <p:spPr bwMode="auto">
            <a:xfrm>
              <a:off x="1134" y="1272"/>
              <a:ext cx="1872" cy="7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it-IT"/>
            </a:p>
          </p:txBody>
        </p:sp>
        <p:cxnSp>
          <p:nvCxnSpPr>
            <p:cNvPr id="18435" name="_s718853">
              <a:extLst>
                <a:ext uri="{FF2B5EF4-FFF2-40B4-BE49-F238E27FC236}">
                  <a16:creationId xmlns:a16="http://schemas.microsoft.com/office/drawing/2014/main" xmlns="" id="{F3288B08-4BD7-AB4E-85F8-0D1512812717}"/>
                </a:ext>
              </a:extLst>
            </p:cNvPr>
            <p:cNvCxnSpPr>
              <a:cxnSpLocks noChangeShapeType="1"/>
              <a:stCxn id="18439" idx="0"/>
              <a:endCxn id="18437" idx="2"/>
            </p:cNvCxnSpPr>
            <p:nvPr/>
          </p:nvCxnSpPr>
          <p:spPr bwMode="auto">
            <a:xfrm rot="5400000" flipH="1">
              <a:off x="2250" y="1380"/>
              <a:ext cx="144" cy="504"/>
            </a:xfrm>
            <a:prstGeom prst="bentConnector3">
              <a:avLst>
                <a:gd name="adj1" fmla="val 12722"/>
              </a:avLst>
            </a:prstGeom>
            <a:noFill/>
            <a:ln w="28575">
              <a:solidFill>
                <a:schemeClr val="tx1"/>
              </a:solidFill>
              <a:miter lim="800000"/>
              <a:headEnd/>
              <a:tailEnd/>
            </a:ln>
            <a:extLst>
              <a:ext uri="{909E8E84-426E-40DD-AFC4-6F175D3DCCD1}">
                <a14:hiddenFill xmlns:a14="http://schemas.microsoft.com/office/drawing/2010/main">
                  <a:noFill/>
                </a14:hiddenFill>
              </a:ext>
            </a:extLst>
          </p:spPr>
        </p:cxnSp>
        <p:cxnSp>
          <p:nvCxnSpPr>
            <p:cNvPr id="18436" name="_s718854">
              <a:extLst>
                <a:ext uri="{FF2B5EF4-FFF2-40B4-BE49-F238E27FC236}">
                  <a16:creationId xmlns:a16="http://schemas.microsoft.com/office/drawing/2014/main" xmlns="" id="{BBB10C35-4E7E-CF4C-AC32-F52A770E0436}"/>
                </a:ext>
              </a:extLst>
            </p:cNvPr>
            <p:cNvCxnSpPr>
              <a:cxnSpLocks noChangeShapeType="1"/>
              <a:stCxn id="18438" idx="0"/>
              <a:endCxn id="18437" idx="2"/>
            </p:cNvCxnSpPr>
            <p:nvPr/>
          </p:nvCxnSpPr>
          <p:spPr bwMode="auto">
            <a:xfrm rot="-5400000">
              <a:off x="1746" y="1380"/>
              <a:ext cx="144" cy="504"/>
            </a:xfrm>
            <a:prstGeom prst="bentConnector3">
              <a:avLst>
                <a:gd name="adj1" fmla="val 12722"/>
              </a:avLst>
            </a:prstGeom>
            <a:noFill/>
            <a:ln w="28575">
              <a:solidFill>
                <a:schemeClr val="tx1"/>
              </a:solidFill>
              <a:miter lim="800000"/>
              <a:headEnd/>
              <a:tailEnd/>
            </a:ln>
            <a:extLst>
              <a:ext uri="{909E8E84-426E-40DD-AFC4-6F175D3DCCD1}">
                <a14:hiddenFill xmlns:a14="http://schemas.microsoft.com/office/drawing/2010/main">
                  <a:noFill/>
                </a14:hiddenFill>
              </a:ext>
            </a:extLst>
          </p:spPr>
        </p:cxnSp>
        <p:sp>
          <p:nvSpPr>
            <p:cNvPr id="18437" name="_s718855">
              <a:extLst>
                <a:ext uri="{FF2B5EF4-FFF2-40B4-BE49-F238E27FC236}">
                  <a16:creationId xmlns:a16="http://schemas.microsoft.com/office/drawing/2014/main" xmlns="" id="{94159C9A-8DF0-FF4F-AE0F-8F75D45F3964}"/>
                </a:ext>
              </a:extLst>
            </p:cNvPr>
            <p:cNvSpPr>
              <a:spLocks noChangeArrowheads="1"/>
            </p:cNvSpPr>
            <p:nvPr/>
          </p:nvSpPr>
          <p:spPr bwMode="auto">
            <a:xfrm>
              <a:off x="1638" y="1272"/>
              <a:ext cx="864" cy="288"/>
            </a:xfrm>
            <a:prstGeom prst="roundRect">
              <a:avLst>
                <a:gd name="adj" fmla="val 16667"/>
              </a:avLst>
            </a:prstGeom>
            <a:solidFill>
              <a:schemeClr val="accent1"/>
            </a:solidFill>
            <a:ln w="9525">
              <a:solidFill>
                <a:schemeClr val="tx1"/>
              </a:solidFill>
              <a:round/>
              <a:headEnd/>
              <a:tailEnd/>
            </a:ln>
          </p:spPr>
          <p:txBody>
            <a:bodyPr wrap="none" lIns="0" tIns="0" rIns="0" bIns="0" anchor="ct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algn="ctr" eaLnBrk="1" hangingPunct="1">
                <a:spcBef>
                  <a:spcPct val="0"/>
                </a:spcBef>
                <a:buFontTx/>
                <a:buNone/>
              </a:pPr>
              <a:r>
                <a:rPr lang="it-IT" altLang="it-IT" sz="3300" b="1" dirty="0">
                  <a:solidFill>
                    <a:srgbClr val="FF0000"/>
                  </a:solidFill>
                  <a:latin typeface="Tahoma" panose="020B0604030504040204" pitchFamily="34" charset="0"/>
                </a:rPr>
                <a:t>Pregiudizio</a:t>
              </a:r>
            </a:p>
          </p:txBody>
        </p:sp>
        <p:sp>
          <p:nvSpPr>
            <p:cNvPr id="18438" name="_s718856">
              <a:extLst>
                <a:ext uri="{FF2B5EF4-FFF2-40B4-BE49-F238E27FC236}">
                  <a16:creationId xmlns:a16="http://schemas.microsoft.com/office/drawing/2014/main" xmlns="" id="{BD56197A-C1B7-0541-A86A-B28B14366DF0}"/>
                </a:ext>
              </a:extLst>
            </p:cNvPr>
            <p:cNvSpPr>
              <a:spLocks noChangeArrowheads="1"/>
            </p:cNvSpPr>
            <p:nvPr/>
          </p:nvSpPr>
          <p:spPr bwMode="auto">
            <a:xfrm>
              <a:off x="1134" y="1704"/>
              <a:ext cx="864" cy="288"/>
            </a:xfrm>
            <a:prstGeom prst="roundRect">
              <a:avLst>
                <a:gd name="adj" fmla="val 16667"/>
              </a:avLst>
            </a:prstGeom>
            <a:solidFill>
              <a:schemeClr val="accent1"/>
            </a:solidFill>
            <a:ln w="9525">
              <a:solidFill>
                <a:schemeClr val="tx1"/>
              </a:solidFill>
              <a:round/>
              <a:headEnd/>
              <a:tailEnd/>
            </a:ln>
          </p:spPr>
          <p:txBody>
            <a:bodyPr wrap="none" lIns="0" tIns="0" rIns="0" bIns="0" anchor="ct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algn="ctr" eaLnBrk="1" hangingPunct="1">
                <a:spcBef>
                  <a:spcPct val="0"/>
                </a:spcBef>
                <a:buFontTx/>
                <a:buNone/>
              </a:pPr>
              <a:r>
                <a:rPr lang="it-IT" altLang="it-IT" sz="3300" b="1" dirty="0">
                  <a:solidFill>
                    <a:srgbClr val="FF0000"/>
                  </a:solidFill>
                  <a:latin typeface="Tahoma" panose="020B0604030504040204" pitchFamily="34" charset="0"/>
                </a:rPr>
                <a:t>Danno attuale</a:t>
              </a:r>
            </a:p>
            <a:p>
              <a:pPr algn="ctr" eaLnBrk="1" hangingPunct="1">
                <a:spcBef>
                  <a:spcPct val="0"/>
                </a:spcBef>
                <a:buFontTx/>
                <a:buNone/>
              </a:pPr>
              <a:r>
                <a:rPr lang="it-IT" altLang="it-IT" sz="2400" b="1" dirty="0">
                  <a:solidFill>
                    <a:srgbClr val="FF0000"/>
                  </a:solidFill>
                  <a:latin typeface="Tahoma" panose="020B0604030504040204" pitchFamily="34" charset="0"/>
                </a:rPr>
                <a:t>(prospettiva diagnostica)</a:t>
              </a:r>
            </a:p>
          </p:txBody>
        </p:sp>
        <p:sp>
          <p:nvSpPr>
            <p:cNvPr id="18439" name="_s718857">
              <a:extLst>
                <a:ext uri="{FF2B5EF4-FFF2-40B4-BE49-F238E27FC236}">
                  <a16:creationId xmlns:a16="http://schemas.microsoft.com/office/drawing/2014/main" xmlns="" id="{D1CBDE2F-0197-E546-8F85-9F084E9F668E}"/>
                </a:ext>
              </a:extLst>
            </p:cNvPr>
            <p:cNvSpPr>
              <a:spLocks noChangeArrowheads="1"/>
            </p:cNvSpPr>
            <p:nvPr/>
          </p:nvSpPr>
          <p:spPr bwMode="auto">
            <a:xfrm>
              <a:off x="2142" y="1704"/>
              <a:ext cx="864" cy="288"/>
            </a:xfrm>
            <a:prstGeom prst="roundRect">
              <a:avLst>
                <a:gd name="adj" fmla="val 16667"/>
              </a:avLst>
            </a:prstGeom>
            <a:solidFill>
              <a:schemeClr val="accent1"/>
            </a:solidFill>
            <a:ln w="9525">
              <a:solidFill>
                <a:schemeClr val="tx1"/>
              </a:solidFill>
              <a:round/>
              <a:headEnd/>
              <a:tailEnd/>
            </a:ln>
          </p:spPr>
          <p:txBody>
            <a:bodyPr wrap="none" lIns="0" tIns="0" rIns="0" bIns="0" anchor="ct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algn="ctr" eaLnBrk="1" hangingPunct="1">
                <a:spcBef>
                  <a:spcPct val="0"/>
                </a:spcBef>
                <a:buFontTx/>
                <a:buNone/>
              </a:pPr>
              <a:r>
                <a:rPr lang="it-IT" altLang="it-IT" sz="3300" b="1" dirty="0">
                  <a:solidFill>
                    <a:srgbClr val="FF0000"/>
                  </a:solidFill>
                  <a:latin typeface="Tahoma" panose="020B0604030504040204" pitchFamily="34" charset="0"/>
                </a:rPr>
                <a:t>Danno potenziale-</a:t>
              </a:r>
            </a:p>
            <a:p>
              <a:pPr algn="ctr" eaLnBrk="1" hangingPunct="1">
                <a:spcBef>
                  <a:spcPct val="0"/>
                </a:spcBef>
                <a:buFontTx/>
                <a:buNone/>
              </a:pPr>
              <a:r>
                <a:rPr lang="it-IT" altLang="it-IT" sz="3300" b="1" dirty="0">
                  <a:solidFill>
                    <a:srgbClr val="FF0000"/>
                  </a:solidFill>
                  <a:latin typeface="Tahoma" panose="020B0604030504040204" pitchFamily="34" charset="0"/>
                </a:rPr>
                <a:t>Rischio di danno</a:t>
              </a:r>
            </a:p>
            <a:p>
              <a:pPr algn="ctr" eaLnBrk="1" hangingPunct="1">
                <a:spcBef>
                  <a:spcPct val="0"/>
                </a:spcBef>
                <a:buFontTx/>
                <a:buNone/>
              </a:pPr>
              <a:r>
                <a:rPr lang="it-IT" altLang="it-IT" sz="2400" b="1" dirty="0">
                  <a:solidFill>
                    <a:srgbClr val="FF0000"/>
                  </a:solidFill>
                  <a:latin typeface="Tahoma" panose="020B0604030504040204" pitchFamily="34" charset="0"/>
                </a:rPr>
                <a:t>(prospettiva prognostica</a:t>
              </a:r>
              <a:r>
                <a:rPr lang="it-IT" altLang="it-IT" sz="2400" b="1" dirty="0">
                  <a:latin typeface="Tahoma" panose="020B0604030504040204" pitchFamily="34" charset="0"/>
                </a:rPr>
                <a:t>)</a:t>
              </a:r>
            </a:p>
          </p:txBody>
        </p:sp>
      </p:grpSp>
    </p:spTree>
    <p:extLst>
      <p:ext uri="{BB962C8B-B14F-4D97-AF65-F5344CB8AC3E}">
        <p14:creationId xmlns:p14="http://schemas.microsoft.com/office/powerpoint/2010/main" val="302783440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Rectangle 2">
            <a:extLst>
              <a:ext uri="{FF2B5EF4-FFF2-40B4-BE49-F238E27FC236}">
                <a16:creationId xmlns:a16="http://schemas.microsoft.com/office/drawing/2014/main" xmlns="" id="{6812D16F-F469-5648-BF11-F99F1195E383}"/>
              </a:ext>
            </a:extLst>
          </p:cNvPr>
          <p:cNvSpPr>
            <a:spLocks noGrp="1"/>
          </p:cNvSpPr>
          <p:nvPr>
            <p:ph type="title"/>
          </p:nvPr>
        </p:nvSpPr>
        <p:spPr>
          <a:xfrm>
            <a:off x="685800" y="3717032"/>
            <a:ext cx="7772400" cy="1143000"/>
          </a:xfrm>
        </p:spPr>
        <p:txBody>
          <a:bodyPr/>
          <a:lstStyle/>
          <a:p>
            <a:r>
              <a:rPr lang="it-IT" altLang="ja-JP" sz="4000" dirty="0">
                <a:solidFill>
                  <a:srgbClr val="FF0000"/>
                </a:solidFill>
                <a:latin typeface="Arial" panose="020B0604020202020204" pitchFamily="34" charset="0"/>
                <a:ea typeface="ＭＳ Ｐゴシック" panose="020B0600070205080204" pitchFamily="34" charset="-128"/>
              </a:rPr>
              <a:t/>
            </a:r>
            <a:br>
              <a:rPr lang="it-IT" altLang="ja-JP" sz="4000" dirty="0">
                <a:solidFill>
                  <a:srgbClr val="FF0000"/>
                </a:solidFill>
                <a:latin typeface="Arial" panose="020B0604020202020204" pitchFamily="34" charset="0"/>
                <a:ea typeface="ＭＳ Ｐゴシック" panose="020B0600070205080204" pitchFamily="34" charset="-128"/>
              </a:rPr>
            </a:br>
            <a:r>
              <a:rPr lang="ja-JP" altLang="it-IT" sz="4000">
                <a:solidFill>
                  <a:srgbClr val="FF0000"/>
                </a:solidFill>
                <a:latin typeface="Arial" panose="020B0604020202020204" pitchFamily="34" charset="0"/>
                <a:ea typeface="ＭＳ Ｐゴシック" panose="020B0600070205080204" pitchFamily="34" charset="-128"/>
              </a:rPr>
              <a:t>“</a:t>
            </a:r>
            <a:r>
              <a:rPr lang="it-IT" altLang="ja-JP" sz="4000" dirty="0">
                <a:solidFill>
                  <a:srgbClr val="FF0000"/>
                </a:solidFill>
                <a:ea typeface="ＭＳ Ｐゴシック" panose="020B0600070205080204" pitchFamily="34" charset="-128"/>
              </a:rPr>
              <a:t>Interesse del minore</a:t>
            </a:r>
            <a:r>
              <a:rPr lang="ja-JP" altLang="it-IT" sz="4000">
                <a:solidFill>
                  <a:srgbClr val="FF0000"/>
                </a:solidFill>
                <a:latin typeface="Arial" panose="020B0604020202020204" pitchFamily="34" charset="0"/>
                <a:ea typeface="ＭＳ Ｐゴシック" panose="020B0600070205080204" pitchFamily="34" charset="-128"/>
              </a:rPr>
              <a:t>”</a:t>
            </a:r>
            <a:r>
              <a:rPr lang="it-IT" altLang="ja-JP" sz="4000" dirty="0">
                <a:solidFill>
                  <a:srgbClr val="FF0000"/>
                </a:solidFill>
                <a:ea typeface="ＭＳ Ｐゴシック" panose="020B0600070205080204" pitchFamily="34" charset="-128"/>
              </a:rPr>
              <a:t> ed uso della cultura psicologica/psichiatrica nelle consulenze riguardanti minori:</a:t>
            </a:r>
            <a:r>
              <a:rPr lang="it-IT" altLang="ja-JP" dirty="0">
                <a:solidFill>
                  <a:srgbClr val="FF0000"/>
                </a:solidFill>
                <a:ea typeface="ＭＳ Ｐゴシック" panose="020B0600070205080204" pitchFamily="34" charset="-128"/>
              </a:rPr>
              <a:t/>
            </a:r>
            <a:br>
              <a:rPr lang="it-IT" altLang="ja-JP" dirty="0">
                <a:solidFill>
                  <a:srgbClr val="FF0000"/>
                </a:solidFill>
                <a:ea typeface="ＭＳ Ｐゴシック" panose="020B0600070205080204" pitchFamily="34" charset="-128"/>
              </a:rPr>
            </a:br>
            <a:r>
              <a:rPr lang="it-IT" altLang="ja-JP" sz="3600" b="1" i="1" dirty="0">
                <a:ea typeface="ＭＳ Ｐゴシック" panose="020B0600070205080204" pitchFamily="34" charset="-128"/>
              </a:rPr>
              <a:t>-necessità di valutazioni scientificamente fondate</a:t>
            </a:r>
            <a:br>
              <a:rPr lang="it-IT" altLang="ja-JP" sz="3600" b="1" i="1" dirty="0">
                <a:ea typeface="ＭＳ Ｐゴシック" panose="020B0600070205080204" pitchFamily="34" charset="-128"/>
              </a:rPr>
            </a:br>
            <a:r>
              <a:rPr lang="it-IT" altLang="ja-JP" sz="3600" b="1" dirty="0">
                <a:ea typeface="ＭＳ Ｐゴシック" panose="020B0600070205080204" pitchFamily="34" charset="-128"/>
              </a:rPr>
              <a:t>-</a:t>
            </a:r>
            <a:r>
              <a:rPr lang="it-IT" altLang="ja-JP" sz="3600" b="1" i="1" dirty="0">
                <a:ea typeface="ＭＳ Ｐゴシック" panose="020B0600070205080204" pitchFamily="34" charset="-128"/>
              </a:rPr>
              <a:t>necessità di precisare </a:t>
            </a:r>
            <a:br>
              <a:rPr lang="it-IT" altLang="ja-JP" sz="3600" b="1" i="1" dirty="0">
                <a:ea typeface="ＭＳ Ｐゴシック" panose="020B0600070205080204" pitchFamily="34" charset="-128"/>
              </a:rPr>
            </a:br>
            <a:r>
              <a:rPr lang="it-IT" altLang="ja-JP" sz="3600" b="1" i="1" dirty="0">
                <a:ea typeface="ＭＳ Ｐゴシック" panose="020B0600070205080204" pitchFamily="34" charset="-128"/>
              </a:rPr>
              <a:t>metodi e limiti</a:t>
            </a:r>
            <a:br>
              <a:rPr lang="it-IT" altLang="ja-JP" sz="3600" b="1" i="1" dirty="0">
                <a:ea typeface="ＭＳ Ｐゴシック" panose="020B0600070205080204" pitchFamily="34" charset="-128"/>
              </a:rPr>
            </a:br>
            <a:r>
              <a:rPr lang="it-IT" altLang="ja-JP" sz="3600" b="1" i="1" dirty="0">
                <a:ea typeface="ＭＳ Ｐゴシック" panose="020B0600070205080204" pitchFamily="34" charset="-128"/>
              </a:rPr>
              <a:t>-riferimento esplicito ad una teoria dello sviluppo</a:t>
            </a:r>
            <a:br>
              <a:rPr lang="it-IT" altLang="ja-JP" sz="3600" b="1" i="1" dirty="0">
                <a:ea typeface="ＭＳ Ｐゴシック" panose="020B0600070205080204" pitchFamily="34" charset="-128"/>
              </a:rPr>
            </a:br>
            <a:r>
              <a:rPr lang="it-IT" altLang="ja-JP" sz="3600" b="1" i="1" dirty="0">
                <a:ea typeface="ＭＳ Ｐゴシック" panose="020B0600070205080204" pitchFamily="34" charset="-128"/>
              </a:rPr>
              <a:t>-affermazioni </a:t>
            </a:r>
            <a:r>
              <a:rPr lang="ja-JP" altLang="it-IT" sz="3600" b="1" i="1">
                <a:latin typeface="Arial" panose="020B0604020202020204" pitchFamily="34" charset="0"/>
                <a:ea typeface="ＭＳ Ｐゴシック" panose="020B0600070205080204" pitchFamily="34" charset="-128"/>
              </a:rPr>
              <a:t>“</a:t>
            </a:r>
            <a:r>
              <a:rPr lang="it-IT" altLang="ja-JP" sz="3600" b="1" i="1" dirty="0">
                <a:ea typeface="ＭＳ Ｐゴシック" panose="020B0600070205080204" pitchFamily="34" charset="-128"/>
              </a:rPr>
              <a:t>falsificabili</a:t>
            </a:r>
            <a:r>
              <a:rPr lang="ja-JP" altLang="it-IT" sz="3600" b="1" i="1">
                <a:latin typeface="Arial" panose="020B0604020202020204" pitchFamily="34" charset="0"/>
                <a:ea typeface="ＭＳ Ｐゴシック" panose="020B0600070205080204" pitchFamily="34" charset="-128"/>
              </a:rPr>
              <a:t>”</a:t>
            </a:r>
            <a:r>
              <a:rPr lang="it-IT" altLang="ja-JP" sz="3600" b="1" i="1" dirty="0">
                <a:latin typeface="Arial" panose="020B0604020202020204" pitchFamily="34" charset="0"/>
                <a:ea typeface="ＭＳ Ｐゴシック" panose="020B0600070205080204" pitchFamily="34" charset="-128"/>
              </a:rPr>
              <a:t/>
            </a:r>
            <a:br>
              <a:rPr lang="it-IT" altLang="ja-JP" sz="3600" b="1" i="1" dirty="0">
                <a:latin typeface="Arial" panose="020B0604020202020204" pitchFamily="34" charset="0"/>
                <a:ea typeface="ＭＳ Ｐゴシック" panose="020B0600070205080204" pitchFamily="34" charset="-128"/>
              </a:rPr>
            </a:br>
            <a:r>
              <a:rPr lang="it-IT" altLang="ja-JP" sz="3600" b="1" i="1" dirty="0">
                <a:ea typeface="ＭＳ Ｐゴシック" panose="020B0600070205080204" pitchFamily="34" charset="-128"/>
              </a:rPr>
              <a:t/>
            </a:r>
            <a:br>
              <a:rPr lang="it-IT" altLang="ja-JP" sz="3600" b="1" i="1" dirty="0">
                <a:ea typeface="ＭＳ Ｐゴシック" panose="020B0600070205080204" pitchFamily="34" charset="-128"/>
              </a:rPr>
            </a:br>
            <a:r>
              <a:rPr lang="it-IT" altLang="ja-JP" sz="3600" b="1" i="1" dirty="0">
                <a:solidFill>
                  <a:srgbClr val="FF0000"/>
                </a:solidFill>
                <a:ea typeface="ＭＳ Ｐゴシック" panose="020B0600070205080204" pitchFamily="34" charset="-128"/>
              </a:rPr>
              <a:t/>
            </a:r>
            <a:br>
              <a:rPr lang="it-IT" altLang="ja-JP" sz="3600" b="1" i="1" dirty="0">
                <a:solidFill>
                  <a:srgbClr val="FF0000"/>
                </a:solidFill>
                <a:ea typeface="ＭＳ Ｐゴシック" panose="020B0600070205080204" pitchFamily="34" charset="-128"/>
              </a:rPr>
            </a:br>
            <a:r>
              <a:rPr lang="it-IT" altLang="ja-JP" sz="3600" b="1" i="1" dirty="0">
                <a:ea typeface="ＭＳ Ｐゴシック" panose="020B0600070205080204" pitchFamily="34" charset="-128"/>
              </a:rPr>
              <a:t/>
            </a:r>
            <a:br>
              <a:rPr lang="it-IT" altLang="ja-JP" sz="3600" b="1" i="1" dirty="0">
                <a:ea typeface="ＭＳ Ｐゴシック" panose="020B0600070205080204" pitchFamily="34" charset="-128"/>
              </a:rPr>
            </a:br>
            <a:endParaRPr lang="it-IT" altLang="it-IT" sz="3600" b="1" i="1" dirty="0">
              <a:ea typeface="ＭＳ Ｐゴシック" panose="020B0600070205080204" pitchFamily="34" charset="-128"/>
            </a:endParaRPr>
          </a:p>
        </p:txBody>
      </p:sp>
    </p:spTree>
    <p:extLst>
      <p:ext uri="{BB962C8B-B14F-4D97-AF65-F5344CB8AC3E}">
        <p14:creationId xmlns:p14="http://schemas.microsoft.com/office/powerpoint/2010/main" val="315178296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Rectangle 2">
            <a:extLst>
              <a:ext uri="{FF2B5EF4-FFF2-40B4-BE49-F238E27FC236}">
                <a16:creationId xmlns:a16="http://schemas.microsoft.com/office/drawing/2014/main" xmlns="" id="{6090A0F7-23E6-8647-85CC-3814FBE14FEF}"/>
              </a:ext>
            </a:extLst>
          </p:cNvPr>
          <p:cNvSpPr>
            <a:spLocks noGrp="1"/>
          </p:cNvSpPr>
          <p:nvPr>
            <p:ph type="title"/>
          </p:nvPr>
        </p:nvSpPr>
        <p:spPr>
          <a:xfrm>
            <a:off x="381000" y="2857500"/>
            <a:ext cx="7772400" cy="1143000"/>
          </a:xfrm>
        </p:spPr>
        <p:txBody>
          <a:bodyPr/>
          <a:lstStyle/>
          <a:p>
            <a:r>
              <a:rPr lang="it-IT" altLang="it-IT" b="1" dirty="0">
                <a:solidFill>
                  <a:srgbClr val="FF0000"/>
                </a:solidFill>
                <a:ea typeface="ＭＳ Ｐゴシック" panose="020B0600070205080204" pitchFamily="34" charset="-128"/>
              </a:rPr>
              <a:t>Approccio </a:t>
            </a:r>
            <a:r>
              <a:rPr lang="it-IT" altLang="it-IT" b="1" i="1" dirty="0" err="1">
                <a:solidFill>
                  <a:srgbClr val="FF0000"/>
                </a:solidFill>
                <a:ea typeface="ＭＳ Ｐゴシック" panose="020B0600070205080204" pitchFamily="34" charset="-128"/>
              </a:rPr>
              <a:t>evidence-based</a:t>
            </a:r>
            <a:r>
              <a:rPr lang="it-IT" altLang="it-IT" b="1" i="1" dirty="0">
                <a:solidFill>
                  <a:srgbClr val="FF0000"/>
                </a:solidFill>
                <a:ea typeface="ＭＳ Ｐゴシック" panose="020B0600070205080204" pitchFamily="34" charset="-128"/>
              </a:rPr>
              <a:t>:</a:t>
            </a:r>
            <a:br>
              <a:rPr lang="it-IT" altLang="it-IT" b="1" i="1" dirty="0">
                <a:solidFill>
                  <a:srgbClr val="FF0000"/>
                </a:solidFill>
                <a:ea typeface="ＭＳ Ｐゴシック" panose="020B0600070205080204" pitchFamily="34" charset="-128"/>
              </a:rPr>
            </a:br>
            <a:r>
              <a:rPr lang="it-IT" altLang="it-IT" i="1" dirty="0">
                <a:solidFill>
                  <a:srgbClr val="FF0000"/>
                </a:solidFill>
                <a:ea typeface="ＭＳ Ｐゴシック" panose="020B0600070205080204" pitchFamily="34" charset="-128"/>
              </a:rPr>
              <a:t/>
            </a:r>
            <a:br>
              <a:rPr lang="it-IT" altLang="it-IT" i="1" dirty="0">
                <a:solidFill>
                  <a:srgbClr val="FF0000"/>
                </a:solidFill>
                <a:ea typeface="ＭＳ Ｐゴシック" panose="020B0600070205080204" pitchFamily="34" charset="-128"/>
              </a:rPr>
            </a:br>
            <a:r>
              <a:rPr lang="it-IT" altLang="it-IT" sz="4000" b="1" i="1" dirty="0">
                <a:ea typeface="ＭＳ Ｐゴシック" panose="020B0600070205080204" pitchFamily="34" charset="-128"/>
              </a:rPr>
              <a:t>-consapevolezza della validità scientifica e dei limiti delle opinioni espresse;</a:t>
            </a:r>
            <a:br>
              <a:rPr lang="it-IT" altLang="it-IT" sz="4000" b="1" i="1" dirty="0">
                <a:ea typeface="ＭＳ Ｐゴシック" panose="020B0600070205080204" pitchFamily="34" charset="-128"/>
              </a:rPr>
            </a:br>
            <a:r>
              <a:rPr lang="it-IT" altLang="it-IT" sz="4000" b="1" i="1" dirty="0">
                <a:ea typeface="ＭＳ Ｐゴシック" panose="020B0600070205080204" pitchFamily="34" charset="-128"/>
              </a:rPr>
              <a:t>-pertinenza delle teorie scientifiche utilizzate con l</a:t>
            </a:r>
            <a:r>
              <a:rPr lang="ja-JP" altLang="it-IT" sz="4000" b="1" i="1">
                <a:latin typeface="Arial" panose="020B0604020202020204" pitchFamily="34" charset="0"/>
                <a:ea typeface="ＭＳ Ｐゴシック" panose="020B0600070205080204" pitchFamily="34" charset="-128"/>
              </a:rPr>
              <a:t>’</a:t>
            </a:r>
            <a:r>
              <a:rPr lang="it-IT" altLang="ja-JP" sz="4000" b="1" i="1" dirty="0">
                <a:ea typeface="ＭＳ Ｐゴシック" panose="020B0600070205080204" pitchFamily="34" charset="-128"/>
              </a:rPr>
              <a:t>ambito della indagine </a:t>
            </a:r>
            <a:r>
              <a:rPr lang="it-IT" altLang="ja-JP" sz="4000" b="1" i="1" dirty="0" err="1">
                <a:ea typeface="ＭＳ Ｐゴシック" panose="020B0600070205080204" pitchFamily="34" charset="-128"/>
              </a:rPr>
              <a:t>psico</a:t>
            </a:r>
            <a:r>
              <a:rPr lang="it-IT" altLang="ja-JP" sz="4000" b="1" i="1" dirty="0">
                <a:ea typeface="ＭＳ Ｐゴシック" panose="020B0600070205080204" pitchFamily="34" charset="-128"/>
              </a:rPr>
              <a:t>(</a:t>
            </a:r>
            <a:r>
              <a:rPr lang="it-IT" altLang="ja-JP" sz="4000" b="1" i="1" dirty="0" err="1">
                <a:ea typeface="ＭＳ Ｐゴシック" panose="020B0600070205080204" pitchFamily="34" charset="-128"/>
              </a:rPr>
              <a:t>pato</a:t>
            </a:r>
            <a:r>
              <a:rPr lang="it-IT" altLang="ja-JP" sz="4000" b="1" i="1" dirty="0">
                <a:ea typeface="ＭＳ Ｐゴシック" panose="020B0600070205080204" pitchFamily="34" charset="-128"/>
              </a:rPr>
              <a:t>)logica.</a:t>
            </a:r>
            <a:endParaRPr lang="it-IT" altLang="it-IT" sz="4000" b="1" dirty="0">
              <a:ea typeface="ＭＳ Ｐゴシック" panose="020B0600070205080204" pitchFamily="34" charset="-128"/>
            </a:endParaRPr>
          </a:p>
        </p:txBody>
      </p:sp>
    </p:spTree>
    <p:extLst>
      <p:ext uri="{BB962C8B-B14F-4D97-AF65-F5344CB8AC3E}">
        <p14:creationId xmlns:p14="http://schemas.microsoft.com/office/powerpoint/2010/main" val="28659717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a:extLst>
              <a:ext uri="{FF2B5EF4-FFF2-40B4-BE49-F238E27FC236}">
                <a16:creationId xmlns:a16="http://schemas.microsoft.com/office/drawing/2014/main" xmlns="" id="{4D384FD2-55E1-D146-B7A2-F86FCF70474D}"/>
              </a:ext>
            </a:extLst>
          </p:cNvPr>
          <p:cNvSpPr>
            <a:spLocks noGrp="1"/>
          </p:cNvSpPr>
          <p:nvPr>
            <p:ph type="title"/>
          </p:nvPr>
        </p:nvSpPr>
        <p:spPr>
          <a:xfrm>
            <a:off x="179512" y="836712"/>
            <a:ext cx="8382000" cy="5410200"/>
          </a:xfrm>
          <a:noFill/>
        </p:spPr>
        <p:txBody>
          <a:bodyPr lIns="92075" tIns="46038" rIns="92075" bIns="46038"/>
          <a:lstStyle/>
          <a:p>
            <a:r>
              <a:rPr lang="it-IT" altLang="it-IT" sz="3200" b="1" dirty="0">
                <a:solidFill>
                  <a:srgbClr val="FF0000"/>
                </a:solidFill>
                <a:ea typeface="ＭＳ Ｐゴシック" panose="020B0600070205080204" pitchFamily="34" charset="-128"/>
              </a:rPr>
              <a:t>L</a:t>
            </a:r>
            <a:r>
              <a:rPr lang="ja-JP" altLang="it-IT" sz="3200" b="1">
                <a:solidFill>
                  <a:srgbClr val="FF0000"/>
                </a:solidFill>
                <a:latin typeface="Arial" panose="020B0604020202020204" pitchFamily="34" charset="0"/>
                <a:ea typeface="ＭＳ Ｐゴシック" panose="020B0600070205080204" pitchFamily="34" charset="-128"/>
              </a:rPr>
              <a:t>’</a:t>
            </a:r>
            <a:r>
              <a:rPr lang="it-IT" altLang="ja-JP" sz="3200" b="1" dirty="0">
                <a:solidFill>
                  <a:srgbClr val="FF0000"/>
                </a:solidFill>
                <a:ea typeface="ＭＳ Ｐゴシック" panose="020B0600070205080204" pitchFamily="34" charset="-128"/>
              </a:rPr>
              <a:t>analisi dei diversi fattori che caratterizzano una situazione familiare </a:t>
            </a:r>
            <a:r>
              <a:rPr lang="ja-JP" altLang="it-IT" sz="3200" b="1">
                <a:solidFill>
                  <a:srgbClr val="FF0000"/>
                </a:solidFill>
                <a:latin typeface="Arial" panose="020B0604020202020204" pitchFamily="34" charset="0"/>
                <a:ea typeface="ＭＳ Ｐゴシック" panose="020B0600070205080204" pitchFamily="34" charset="-128"/>
              </a:rPr>
              <a:t>“</a:t>
            </a:r>
            <a:r>
              <a:rPr lang="it-IT" altLang="ja-JP" sz="3200" b="1" dirty="0">
                <a:solidFill>
                  <a:srgbClr val="FF0000"/>
                </a:solidFill>
                <a:ea typeface="ＭＳ Ｐゴシック" panose="020B0600070205080204" pitchFamily="34" charset="-128"/>
              </a:rPr>
              <a:t>a rischio</a:t>
            </a:r>
            <a:r>
              <a:rPr lang="ja-JP" altLang="it-IT" sz="3200" b="1">
                <a:solidFill>
                  <a:srgbClr val="FF0000"/>
                </a:solidFill>
                <a:latin typeface="Arial" panose="020B0604020202020204" pitchFamily="34" charset="0"/>
                <a:ea typeface="ＭＳ Ｐゴシック" panose="020B0600070205080204" pitchFamily="34" charset="-128"/>
              </a:rPr>
              <a:t>”</a:t>
            </a:r>
            <a:r>
              <a:rPr lang="it-IT" altLang="ja-JP" sz="3200" b="1" dirty="0">
                <a:solidFill>
                  <a:srgbClr val="FF0000"/>
                </a:solidFill>
                <a:ea typeface="ＭＳ Ｐゴシック" panose="020B0600070205080204" pitchFamily="34" charset="-128"/>
              </a:rPr>
              <a:t> così come gli effetti </a:t>
            </a:r>
            <a:r>
              <a:rPr lang="it-IT" altLang="ja-JP" sz="3200" b="1" dirty="0" err="1">
                <a:solidFill>
                  <a:srgbClr val="FF0000"/>
                </a:solidFill>
                <a:ea typeface="ＭＳ Ｐゴシック" panose="020B0600070205080204" pitchFamily="34" charset="-128"/>
              </a:rPr>
              <a:t>dell</a:t>
            </a:r>
            <a:r>
              <a:rPr lang="ja-JP" altLang="it-IT" sz="3200" b="1">
                <a:solidFill>
                  <a:srgbClr val="FF0000"/>
                </a:solidFill>
                <a:latin typeface="Arial" panose="020B0604020202020204" pitchFamily="34" charset="0"/>
                <a:ea typeface="ＭＳ Ｐゴシック" panose="020B0600070205080204" pitchFamily="34" charset="-128"/>
              </a:rPr>
              <a:t>’</a:t>
            </a:r>
            <a:r>
              <a:rPr lang="it-IT" altLang="ja-JP" sz="3200" b="1" dirty="0">
                <a:solidFill>
                  <a:srgbClr val="FF0000"/>
                </a:solidFill>
                <a:ea typeface="ＭＳ Ｐゴシック" panose="020B0600070205080204" pitchFamily="34" charset="-128"/>
              </a:rPr>
              <a:t>intervento psicosociale devono essere supportati da</a:t>
            </a:r>
            <a:br>
              <a:rPr lang="it-IT" altLang="ja-JP" sz="3200" b="1" dirty="0">
                <a:solidFill>
                  <a:srgbClr val="FF0000"/>
                </a:solidFill>
                <a:ea typeface="ＭＳ Ｐゴシック" panose="020B0600070205080204" pitchFamily="34" charset="-128"/>
              </a:rPr>
            </a:br>
            <a:r>
              <a:rPr lang="it-IT" altLang="ja-JP" sz="3200" b="1" dirty="0">
                <a:solidFill>
                  <a:srgbClr val="FF0000"/>
                </a:solidFill>
                <a:ea typeface="ＭＳ Ｐゴシック" panose="020B0600070205080204" pitchFamily="34" charset="-128"/>
              </a:rPr>
              <a:t> </a:t>
            </a:r>
            <a:br>
              <a:rPr lang="it-IT" altLang="ja-JP" sz="3200" b="1" dirty="0">
                <a:solidFill>
                  <a:srgbClr val="FF0000"/>
                </a:solidFill>
                <a:ea typeface="ＭＳ Ｐゴシック" panose="020B0600070205080204" pitchFamily="34" charset="-128"/>
              </a:rPr>
            </a:br>
            <a:r>
              <a:rPr lang="it-IT" altLang="ja-JP" sz="3200" b="1" u="sng" dirty="0">
                <a:ea typeface="ＭＳ Ｐゴシック" panose="020B0600070205080204" pitchFamily="34" charset="-128"/>
              </a:rPr>
              <a:t>dati di evidenza.</a:t>
            </a:r>
            <a:r>
              <a:rPr lang="it-IT" altLang="ja-JP" sz="3200" b="1" dirty="0">
                <a:ea typeface="ＭＳ Ｐゴシック" panose="020B0600070205080204" pitchFamily="34" charset="-128"/>
              </a:rPr>
              <a:t/>
            </a:r>
            <a:br>
              <a:rPr lang="it-IT" altLang="ja-JP" sz="3200" b="1" dirty="0">
                <a:ea typeface="ＭＳ Ｐゴシック" panose="020B0600070205080204" pitchFamily="34" charset="-128"/>
              </a:rPr>
            </a:br>
            <a:r>
              <a:rPr lang="it-IT" altLang="ja-JP" sz="3200" b="1" dirty="0">
                <a:solidFill>
                  <a:srgbClr val="FFFF66"/>
                </a:solidFill>
                <a:ea typeface="ＭＳ Ｐゴシック" panose="020B0600070205080204" pitchFamily="34" charset="-128"/>
              </a:rPr>
              <a:t/>
            </a:r>
            <a:br>
              <a:rPr lang="it-IT" altLang="ja-JP" sz="3200" b="1" dirty="0">
                <a:solidFill>
                  <a:srgbClr val="FFFF66"/>
                </a:solidFill>
                <a:ea typeface="ＭＳ Ｐゴシック" panose="020B0600070205080204" pitchFamily="34" charset="-128"/>
              </a:rPr>
            </a:br>
            <a:r>
              <a:rPr lang="it-IT" altLang="ja-JP" sz="3200" b="1" dirty="0">
                <a:solidFill>
                  <a:srgbClr val="FF0000"/>
                </a:solidFill>
                <a:ea typeface="ＭＳ Ｐゴシック" panose="020B0600070205080204" pitchFamily="34" charset="-128"/>
              </a:rPr>
              <a:t>La sfida che coinvolge clinici e ricercatori coincide con la necessità di individuare i sistemi di </a:t>
            </a:r>
            <a:r>
              <a:rPr lang="it-IT" altLang="ja-JP" sz="3200" b="1" dirty="0" err="1">
                <a:solidFill>
                  <a:srgbClr val="FF0000"/>
                </a:solidFill>
                <a:ea typeface="ＭＳ Ｐゴシック" panose="020B0600070205080204" pitchFamily="34" charset="-128"/>
              </a:rPr>
              <a:t>assessment</a:t>
            </a:r>
            <a:r>
              <a:rPr lang="it-IT" altLang="ja-JP" sz="3200" b="1" dirty="0">
                <a:solidFill>
                  <a:srgbClr val="FF0000"/>
                </a:solidFill>
                <a:ea typeface="ＭＳ Ｐゴシック" panose="020B0600070205080204" pitchFamily="34" charset="-128"/>
              </a:rPr>
              <a:t>, i trattamenti e gli approcci più efficaci per gli specifici disagi.</a:t>
            </a:r>
            <a:br>
              <a:rPr lang="it-IT" altLang="ja-JP" sz="3200" b="1" dirty="0">
                <a:solidFill>
                  <a:srgbClr val="FF0000"/>
                </a:solidFill>
                <a:ea typeface="ＭＳ Ｐゴシック" panose="020B0600070205080204" pitchFamily="34" charset="-128"/>
              </a:rPr>
            </a:br>
            <a:endParaRPr lang="it-IT" altLang="it-IT" sz="3200" b="1" dirty="0">
              <a:solidFill>
                <a:srgbClr val="FF0000"/>
              </a:solidFill>
              <a:ea typeface="ＭＳ Ｐゴシック" panose="020B0600070205080204" pitchFamily="34" charset="-128"/>
            </a:endParaRPr>
          </a:p>
        </p:txBody>
      </p:sp>
    </p:spTree>
    <p:extLst>
      <p:ext uri="{BB962C8B-B14F-4D97-AF65-F5344CB8AC3E}">
        <p14:creationId xmlns:p14="http://schemas.microsoft.com/office/powerpoint/2010/main" val="389070645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Rectangle 2">
            <a:extLst>
              <a:ext uri="{FF2B5EF4-FFF2-40B4-BE49-F238E27FC236}">
                <a16:creationId xmlns:a16="http://schemas.microsoft.com/office/drawing/2014/main" xmlns="" id="{231A8543-29E1-EE44-B12A-44ECAA245991}"/>
              </a:ext>
            </a:extLst>
          </p:cNvPr>
          <p:cNvSpPr>
            <a:spLocks noGrp="1"/>
          </p:cNvSpPr>
          <p:nvPr>
            <p:ph type="title"/>
          </p:nvPr>
        </p:nvSpPr>
        <p:spPr>
          <a:xfrm>
            <a:off x="0" y="0"/>
            <a:ext cx="8915400" cy="1143000"/>
          </a:xfrm>
          <a:noFill/>
        </p:spPr>
        <p:txBody>
          <a:bodyPr lIns="92075" tIns="46038" rIns="92075" bIns="46038"/>
          <a:lstStyle/>
          <a:p>
            <a:r>
              <a:rPr lang="it-IT" altLang="it-IT" sz="3500" b="1" dirty="0">
                <a:solidFill>
                  <a:srgbClr val="FF0000"/>
                </a:solidFill>
                <a:ea typeface="ＭＳ Ｐゴシック" panose="020B0600070205080204" pitchFamily="34" charset="-128"/>
              </a:rPr>
              <a:t>L</a:t>
            </a:r>
            <a:r>
              <a:rPr lang="ja-JP" altLang="it-IT" sz="3500" b="1">
                <a:solidFill>
                  <a:srgbClr val="FF0000"/>
                </a:solidFill>
                <a:latin typeface="Arial" panose="020B0604020202020204" pitchFamily="34" charset="0"/>
                <a:ea typeface="ＭＳ Ｐゴシック" panose="020B0600070205080204" pitchFamily="34" charset="-128"/>
              </a:rPr>
              <a:t>’</a:t>
            </a:r>
            <a:r>
              <a:rPr lang="it-IT" altLang="ja-JP" sz="3500" b="1" dirty="0">
                <a:solidFill>
                  <a:srgbClr val="FF0000"/>
                </a:solidFill>
                <a:ea typeface="ＭＳ Ｐゴシック" panose="020B0600070205080204" pitchFamily="34" charset="-128"/>
              </a:rPr>
              <a:t>approccio </a:t>
            </a:r>
            <a:r>
              <a:rPr lang="it-IT" altLang="ja-JP" sz="3500" b="1" i="1" dirty="0" err="1">
                <a:solidFill>
                  <a:srgbClr val="FF0000"/>
                </a:solidFill>
                <a:ea typeface="ＭＳ Ｐゴシック" panose="020B0600070205080204" pitchFamily="34" charset="-128"/>
              </a:rPr>
              <a:t>Evidence</a:t>
            </a:r>
            <a:r>
              <a:rPr lang="it-IT" altLang="ja-JP" sz="3500" b="1" i="1" dirty="0">
                <a:solidFill>
                  <a:srgbClr val="FF0000"/>
                </a:solidFill>
                <a:ea typeface="ＭＳ Ｐゴシック" panose="020B0600070205080204" pitchFamily="34" charset="-128"/>
              </a:rPr>
              <a:t> </a:t>
            </a:r>
            <a:r>
              <a:rPr lang="it-IT" altLang="ja-JP" sz="3500" b="1" i="1" dirty="0" err="1">
                <a:solidFill>
                  <a:srgbClr val="FF0000"/>
                </a:solidFill>
                <a:ea typeface="ＭＳ Ｐゴシック" panose="020B0600070205080204" pitchFamily="34" charset="-128"/>
              </a:rPr>
              <a:t>Based</a:t>
            </a:r>
            <a:r>
              <a:rPr lang="it-IT" altLang="ja-JP" sz="3500" b="1" i="1" dirty="0">
                <a:solidFill>
                  <a:srgbClr val="FF0000"/>
                </a:solidFill>
                <a:ea typeface="ＭＳ Ｐゴシック" panose="020B0600070205080204" pitchFamily="34" charset="-128"/>
              </a:rPr>
              <a:t> </a:t>
            </a:r>
            <a:endParaRPr lang="it-IT" altLang="it-IT" sz="3500" b="1" i="1" dirty="0">
              <a:solidFill>
                <a:srgbClr val="FF0000"/>
              </a:solidFill>
              <a:ea typeface="ＭＳ Ｐゴシック" panose="020B0600070205080204" pitchFamily="34" charset="-128"/>
            </a:endParaRPr>
          </a:p>
        </p:txBody>
      </p:sp>
      <p:sp>
        <p:nvSpPr>
          <p:cNvPr id="24578" name="Rectangle 3">
            <a:extLst>
              <a:ext uri="{FF2B5EF4-FFF2-40B4-BE49-F238E27FC236}">
                <a16:creationId xmlns:a16="http://schemas.microsoft.com/office/drawing/2014/main" xmlns="" id="{5B515241-BA50-394C-A146-FDBA1325E0EA}"/>
              </a:ext>
            </a:extLst>
          </p:cNvPr>
          <p:cNvSpPr>
            <a:spLocks noGrp="1" noChangeArrowheads="1"/>
          </p:cNvSpPr>
          <p:nvPr>
            <p:ph type="body" idx="1"/>
          </p:nvPr>
        </p:nvSpPr>
        <p:spPr>
          <a:xfrm>
            <a:off x="170534" y="1917701"/>
            <a:ext cx="8531225" cy="2741612"/>
          </a:xfrm>
          <a:noFill/>
          <a:ln w="12700" cap="flat">
            <a:solidFill>
              <a:schemeClr val="folHlink"/>
            </a:solidFill>
            <a:miter lim="800000"/>
            <a:headEnd/>
            <a:tailEnd/>
          </a:ln>
        </p:spPr>
        <p:txBody>
          <a:bodyPr lIns="92075" tIns="46038" rIns="92075" bIns="46038"/>
          <a:lstStyle/>
          <a:p>
            <a:pPr>
              <a:lnSpc>
                <a:spcPct val="90000"/>
              </a:lnSpc>
              <a:buFont typeface="Wingdings" pitchFamily="2" charset="2"/>
              <a:buChar char="Ø"/>
            </a:pPr>
            <a:r>
              <a:rPr lang="it-IT" altLang="it-IT" sz="2200" b="1" i="1" dirty="0">
                <a:ea typeface="ＭＳ Ｐゴシック" panose="020B0600070205080204" pitchFamily="34" charset="-128"/>
              </a:rPr>
              <a:t>Considerare gli elementi di certezza, ovvero le evidenze,   che scaturiscono dalla ricerca scientifica e </a:t>
            </a:r>
            <a:r>
              <a:rPr lang="it-IT" altLang="it-IT" sz="2200" b="1" i="1" dirty="0" err="1">
                <a:ea typeface="ＭＳ Ｐゴシック" panose="020B0600070205080204" pitchFamily="34" charset="-128"/>
              </a:rPr>
              <a:t>dall</a:t>
            </a:r>
            <a:r>
              <a:rPr lang="ja-JP" altLang="it-IT" sz="2200" b="1" i="1">
                <a:latin typeface="Arial" panose="020B0604020202020204" pitchFamily="34" charset="0"/>
                <a:ea typeface="ＭＳ Ｐゴシック" panose="020B0600070205080204" pitchFamily="34" charset="-128"/>
              </a:rPr>
              <a:t>’</a:t>
            </a:r>
            <a:r>
              <a:rPr lang="it-IT" altLang="ja-JP" sz="2200" b="1" i="1" dirty="0">
                <a:ea typeface="ＭＳ Ｐゴシック" panose="020B0600070205080204" pitchFamily="34" charset="-128"/>
              </a:rPr>
              <a:t>adozione  di tecniche di valutazione condivise</a:t>
            </a:r>
          </a:p>
          <a:p>
            <a:pPr>
              <a:lnSpc>
                <a:spcPct val="90000"/>
              </a:lnSpc>
              <a:buFont typeface="Wingdings" pitchFamily="2" charset="2"/>
              <a:buChar char="Ø"/>
            </a:pPr>
            <a:endParaRPr lang="it-IT" altLang="it-IT" sz="2200" b="1" i="1" dirty="0">
              <a:ea typeface="ＭＳ Ｐゴシック" panose="020B0600070205080204" pitchFamily="34" charset="-128"/>
            </a:endParaRPr>
          </a:p>
          <a:p>
            <a:pPr>
              <a:lnSpc>
                <a:spcPct val="90000"/>
              </a:lnSpc>
              <a:buFont typeface="Wingdings" pitchFamily="2" charset="2"/>
              <a:buChar char="Ø"/>
            </a:pPr>
            <a:r>
              <a:rPr lang="it-IT" altLang="it-IT" sz="2200" b="1" i="1" dirty="0">
                <a:ea typeface="ＭＳ Ｐゴシック" panose="020B0600070205080204" pitchFamily="34" charset="-128"/>
              </a:rPr>
              <a:t>Costruire ipotesi causali e linee di intervento sulla base degli elementi di certezza</a:t>
            </a:r>
          </a:p>
          <a:p>
            <a:pPr>
              <a:lnSpc>
                <a:spcPct val="90000"/>
              </a:lnSpc>
              <a:buFont typeface="Wingdings" pitchFamily="2" charset="2"/>
              <a:buChar char="Ø"/>
            </a:pPr>
            <a:endParaRPr lang="it-IT" altLang="it-IT" sz="2200" b="1" i="1" dirty="0">
              <a:ea typeface="ＭＳ Ｐゴシック" panose="020B0600070205080204" pitchFamily="34" charset="-128"/>
            </a:endParaRPr>
          </a:p>
          <a:p>
            <a:pPr>
              <a:lnSpc>
                <a:spcPct val="90000"/>
              </a:lnSpc>
              <a:buFont typeface="Wingdings" pitchFamily="2" charset="2"/>
              <a:buChar char="Ø"/>
            </a:pPr>
            <a:r>
              <a:rPr lang="it-IT" altLang="it-IT" sz="2200" b="1" i="1" dirty="0">
                <a:ea typeface="ＭＳ Ｐゴシック" panose="020B0600070205080204" pitchFamily="34" charset="-128"/>
              </a:rPr>
              <a:t>Scegliere le strategie di cui sia stata dimostrata l</a:t>
            </a:r>
            <a:r>
              <a:rPr lang="ja-JP" altLang="it-IT" sz="2200" b="1" i="1">
                <a:latin typeface="Arial" panose="020B0604020202020204" pitchFamily="34" charset="0"/>
                <a:ea typeface="ＭＳ Ｐゴシック" panose="020B0600070205080204" pitchFamily="34" charset="-128"/>
              </a:rPr>
              <a:t>’</a:t>
            </a:r>
            <a:r>
              <a:rPr lang="it-IT" altLang="ja-JP" sz="2200" b="1" i="1" dirty="0">
                <a:ea typeface="ＭＳ Ｐゴシック" panose="020B0600070205080204" pitchFamily="34" charset="-128"/>
              </a:rPr>
              <a:t>efficacia</a:t>
            </a:r>
            <a:r>
              <a:rPr lang="it-IT" altLang="ja-JP" sz="2200" b="1" dirty="0">
                <a:ea typeface="ＭＳ Ｐゴシック" panose="020B0600070205080204" pitchFamily="34" charset="-128"/>
              </a:rPr>
              <a:t> </a:t>
            </a:r>
            <a:endParaRPr lang="it-IT" altLang="it-IT" sz="2200" b="1" dirty="0">
              <a:ea typeface="ＭＳ Ｐゴシック" panose="020B0600070205080204" pitchFamily="34" charset="-128"/>
            </a:endParaRPr>
          </a:p>
        </p:txBody>
      </p:sp>
      <p:sp>
        <p:nvSpPr>
          <p:cNvPr id="24579" name="Rectangle 4">
            <a:extLst>
              <a:ext uri="{FF2B5EF4-FFF2-40B4-BE49-F238E27FC236}">
                <a16:creationId xmlns:a16="http://schemas.microsoft.com/office/drawing/2014/main" xmlns="" id="{D935A813-9D46-0E4B-968F-CB03E5FC8103}"/>
              </a:ext>
            </a:extLst>
          </p:cNvPr>
          <p:cNvSpPr>
            <a:spLocks noChangeArrowheads="1"/>
          </p:cNvSpPr>
          <p:nvPr/>
        </p:nvSpPr>
        <p:spPr bwMode="auto">
          <a:xfrm>
            <a:off x="170534" y="6192309"/>
            <a:ext cx="2979983" cy="339196"/>
          </a:xfrm>
          <a:prstGeom prst="rect">
            <a:avLst/>
          </a:prstGeom>
          <a:solidFill>
            <a:schemeClr val="accent1"/>
          </a:solidFill>
          <a:ln w="12700">
            <a:solidFill>
              <a:schemeClr val="bg2"/>
            </a:solidFill>
            <a:miter lim="800000"/>
            <a:headEnd/>
            <a:tailEnd/>
          </a:ln>
        </p:spPr>
        <p:txBody>
          <a:bodyPr wrap="none" lIns="92075" tIns="46038" rIns="92075" bIns="46038" anchor="ctr">
            <a:spAutoFit/>
          </a:bodyPr>
          <a:lstStyle>
            <a:lvl1pPr>
              <a:defRPr sz="3600">
                <a:solidFill>
                  <a:schemeClr val="tx1"/>
                </a:solidFill>
                <a:latin typeface="Tahoma" panose="020B0604030504040204" pitchFamily="34" charset="0"/>
                <a:ea typeface="ＭＳ Ｐゴシック" panose="020B0600070205080204" pitchFamily="34" charset="-128"/>
              </a:defRPr>
            </a:lvl1pPr>
            <a:lvl2pPr marL="742950" indent="-285750">
              <a:defRPr sz="3600">
                <a:solidFill>
                  <a:schemeClr val="tx1"/>
                </a:solidFill>
                <a:latin typeface="Tahoma" panose="020B0604030504040204" pitchFamily="34" charset="0"/>
                <a:ea typeface="ＭＳ Ｐゴシック" panose="020B0600070205080204" pitchFamily="34" charset="-128"/>
              </a:defRPr>
            </a:lvl2pPr>
            <a:lvl3pPr marL="1143000" indent="-228600">
              <a:defRPr sz="3600">
                <a:solidFill>
                  <a:schemeClr val="tx1"/>
                </a:solidFill>
                <a:latin typeface="Tahoma" panose="020B0604030504040204" pitchFamily="34" charset="0"/>
                <a:ea typeface="ＭＳ Ｐゴシック" panose="020B0600070205080204" pitchFamily="34" charset="-128"/>
              </a:defRPr>
            </a:lvl3pPr>
            <a:lvl4pPr marL="1600200" indent="-228600">
              <a:defRPr sz="3600">
                <a:solidFill>
                  <a:schemeClr val="tx1"/>
                </a:solidFill>
                <a:latin typeface="Tahoma" panose="020B0604030504040204" pitchFamily="34" charset="0"/>
                <a:ea typeface="ＭＳ Ｐゴシック" panose="020B0600070205080204" pitchFamily="34" charset="-128"/>
              </a:defRPr>
            </a:lvl4pPr>
            <a:lvl5pPr marL="2057400" indent="-228600">
              <a:defRPr sz="3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0"/>
              </a:spcBef>
              <a:spcAft>
                <a:spcPct val="0"/>
              </a:spcAft>
              <a:defRPr sz="3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0"/>
              </a:spcBef>
              <a:spcAft>
                <a:spcPct val="0"/>
              </a:spcAft>
              <a:defRPr sz="3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0"/>
              </a:spcBef>
              <a:spcAft>
                <a:spcPct val="0"/>
              </a:spcAft>
              <a:defRPr sz="3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0"/>
              </a:spcBef>
              <a:spcAft>
                <a:spcPct val="0"/>
              </a:spcAft>
              <a:defRPr sz="3600">
                <a:solidFill>
                  <a:schemeClr val="tx1"/>
                </a:solidFill>
                <a:latin typeface="Tahoma" panose="020B0604030504040204" pitchFamily="34" charset="0"/>
                <a:ea typeface="ＭＳ Ｐゴシック" panose="020B0600070205080204" pitchFamily="34" charset="-128"/>
              </a:defRPr>
            </a:lvl9pPr>
          </a:lstStyle>
          <a:p>
            <a:pPr algn="ctr" eaLnBrk="1" hangingPunct="1">
              <a:spcBef>
                <a:spcPct val="50000"/>
              </a:spcBef>
            </a:pPr>
            <a:r>
              <a:rPr lang="it-IT" altLang="it-IT" sz="1600" b="1" dirty="0">
                <a:solidFill>
                  <a:srgbClr val="FF0000"/>
                </a:solidFill>
              </a:rPr>
              <a:t>Esame clinico del bambino </a:t>
            </a:r>
          </a:p>
        </p:txBody>
      </p:sp>
      <p:sp>
        <p:nvSpPr>
          <p:cNvPr id="24580" name="Rectangle 5">
            <a:extLst>
              <a:ext uri="{FF2B5EF4-FFF2-40B4-BE49-F238E27FC236}">
                <a16:creationId xmlns:a16="http://schemas.microsoft.com/office/drawing/2014/main" xmlns="" id="{3B55DBF7-39ED-0945-B507-8366DDF871F5}"/>
              </a:ext>
            </a:extLst>
          </p:cNvPr>
          <p:cNvSpPr>
            <a:spLocks noChangeArrowheads="1"/>
          </p:cNvSpPr>
          <p:nvPr/>
        </p:nvSpPr>
        <p:spPr bwMode="auto">
          <a:xfrm>
            <a:off x="3357730" y="6052933"/>
            <a:ext cx="2263440" cy="560796"/>
          </a:xfrm>
          <a:prstGeom prst="rect">
            <a:avLst/>
          </a:prstGeom>
          <a:solidFill>
            <a:schemeClr val="accent1"/>
          </a:solidFill>
          <a:ln w="12700">
            <a:solidFill>
              <a:schemeClr val="bg2"/>
            </a:solidFill>
            <a:miter lim="800000"/>
            <a:headEnd/>
            <a:tailEnd/>
          </a:ln>
        </p:spPr>
        <p:txBody>
          <a:bodyPr wrap="none" lIns="92075" tIns="46038" rIns="92075" bIns="46038" anchor="ctr">
            <a:spAutoFit/>
          </a:bodyPr>
          <a:lstStyle>
            <a:lvl1pPr>
              <a:defRPr sz="3600">
                <a:solidFill>
                  <a:schemeClr val="tx1"/>
                </a:solidFill>
                <a:latin typeface="Tahoma" panose="020B0604030504040204" pitchFamily="34" charset="0"/>
                <a:ea typeface="ＭＳ Ｐゴシック" panose="020B0600070205080204" pitchFamily="34" charset="-128"/>
              </a:defRPr>
            </a:lvl1pPr>
            <a:lvl2pPr marL="742950" indent="-285750">
              <a:defRPr sz="3600">
                <a:solidFill>
                  <a:schemeClr val="tx1"/>
                </a:solidFill>
                <a:latin typeface="Tahoma" panose="020B0604030504040204" pitchFamily="34" charset="0"/>
                <a:ea typeface="ＭＳ Ｐゴシック" panose="020B0600070205080204" pitchFamily="34" charset="-128"/>
              </a:defRPr>
            </a:lvl2pPr>
            <a:lvl3pPr marL="1143000" indent="-228600">
              <a:defRPr sz="3600">
                <a:solidFill>
                  <a:schemeClr val="tx1"/>
                </a:solidFill>
                <a:latin typeface="Tahoma" panose="020B0604030504040204" pitchFamily="34" charset="0"/>
                <a:ea typeface="ＭＳ Ｐゴシック" panose="020B0600070205080204" pitchFamily="34" charset="-128"/>
              </a:defRPr>
            </a:lvl3pPr>
            <a:lvl4pPr marL="1600200" indent="-228600">
              <a:defRPr sz="3600">
                <a:solidFill>
                  <a:schemeClr val="tx1"/>
                </a:solidFill>
                <a:latin typeface="Tahoma" panose="020B0604030504040204" pitchFamily="34" charset="0"/>
                <a:ea typeface="ＭＳ Ｐゴシック" panose="020B0600070205080204" pitchFamily="34" charset="-128"/>
              </a:defRPr>
            </a:lvl4pPr>
            <a:lvl5pPr marL="2057400" indent="-228600">
              <a:defRPr sz="3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0"/>
              </a:spcBef>
              <a:spcAft>
                <a:spcPct val="0"/>
              </a:spcAft>
              <a:defRPr sz="3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0"/>
              </a:spcBef>
              <a:spcAft>
                <a:spcPct val="0"/>
              </a:spcAft>
              <a:defRPr sz="3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0"/>
              </a:spcBef>
              <a:spcAft>
                <a:spcPct val="0"/>
              </a:spcAft>
              <a:defRPr sz="3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0"/>
              </a:spcBef>
              <a:spcAft>
                <a:spcPct val="0"/>
              </a:spcAft>
              <a:defRPr sz="3600">
                <a:solidFill>
                  <a:schemeClr val="tx1"/>
                </a:solidFill>
                <a:latin typeface="Tahoma" panose="020B0604030504040204" pitchFamily="34" charset="0"/>
                <a:ea typeface="ＭＳ Ｐゴシック" panose="020B0600070205080204" pitchFamily="34" charset="-128"/>
              </a:defRPr>
            </a:lvl9pPr>
          </a:lstStyle>
          <a:p>
            <a:pPr algn="ctr" eaLnBrk="1" hangingPunct="1">
              <a:lnSpc>
                <a:spcPct val="70000"/>
              </a:lnSpc>
              <a:spcBef>
                <a:spcPct val="50000"/>
              </a:spcBef>
            </a:pPr>
            <a:r>
              <a:rPr lang="it-IT" altLang="it-IT" sz="1600" b="1" dirty="0">
                <a:solidFill>
                  <a:srgbClr val="FF0000"/>
                </a:solidFill>
              </a:rPr>
              <a:t>Valutazione degli </a:t>
            </a:r>
          </a:p>
          <a:p>
            <a:pPr algn="ctr" eaLnBrk="1" hangingPunct="1">
              <a:lnSpc>
                <a:spcPct val="70000"/>
              </a:lnSpc>
              <a:spcBef>
                <a:spcPct val="50000"/>
              </a:spcBef>
            </a:pPr>
            <a:r>
              <a:rPr lang="it-IT" altLang="it-IT" sz="1600" b="1" dirty="0">
                <a:solidFill>
                  <a:srgbClr val="FF0000"/>
                </a:solidFill>
              </a:rPr>
              <a:t>aspetti psicosociali  </a:t>
            </a:r>
          </a:p>
        </p:txBody>
      </p:sp>
      <p:sp>
        <p:nvSpPr>
          <p:cNvPr id="24581" name="Rectangle 6">
            <a:extLst>
              <a:ext uri="{FF2B5EF4-FFF2-40B4-BE49-F238E27FC236}">
                <a16:creationId xmlns:a16="http://schemas.microsoft.com/office/drawing/2014/main" xmlns="" id="{874B9B57-A0F9-034A-AD2B-7234862ED66B}"/>
              </a:ext>
            </a:extLst>
          </p:cNvPr>
          <p:cNvSpPr>
            <a:spLocks noChangeArrowheads="1"/>
          </p:cNvSpPr>
          <p:nvPr/>
        </p:nvSpPr>
        <p:spPr bwMode="auto">
          <a:xfrm>
            <a:off x="5797550" y="6269038"/>
            <a:ext cx="3452813" cy="338137"/>
          </a:xfrm>
          <a:prstGeom prst="rect">
            <a:avLst/>
          </a:prstGeom>
          <a:solidFill>
            <a:schemeClr val="accent1"/>
          </a:solidFill>
          <a:ln w="12700">
            <a:solidFill>
              <a:schemeClr val="bg2"/>
            </a:solidFill>
            <a:miter lim="800000"/>
            <a:headEnd/>
            <a:tailEnd/>
          </a:ln>
        </p:spPr>
        <p:txBody>
          <a:bodyPr wrap="none" lIns="92075" tIns="46038" rIns="92075" bIns="46038" anchor="ctr">
            <a:spAutoFit/>
          </a:bodyPr>
          <a:lstStyle>
            <a:lvl1pPr>
              <a:defRPr sz="3600">
                <a:solidFill>
                  <a:schemeClr val="tx1"/>
                </a:solidFill>
                <a:latin typeface="Tahoma" panose="020B0604030504040204" pitchFamily="34" charset="0"/>
                <a:ea typeface="ＭＳ Ｐゴシック" panose="020B0600070205080204" pitchFamily="34" charset="-128"/>
              </a:defRPr>
            </a:lvl1pPr>
            <a:lvl2pPr marL="742950" indent="-285750">
              <a:defRPr sz="3600">
                <a:solidFill>
                  <a:schemeClr val="tx1"/>
                </a:solidFill>
                <a:latin typeface="Tahoma" panose="020B0604030504040204" pitchFamily="34" charset="0"/>
                <a:ea typeface="ＭＳ Ｐゴシック" panose="020B0600070205080204" pitchFamily="34" charset="-128"/>
              </a:defRPr>
            </a:lvl2pPr>
            <a:lvl3pPr marL="1143000" indent="-228600">
              <a:defRPr sz="3600">
                <a:solidFill>
                  <a:schemeClr val="tx1"/>
                </a:solidFill>
                <a:latin typeface="Tahoma" panose="020B0604030504040204" pitchFamily="34" charset="0"/>
                <a:ea typeface="ＭＳ Ｐゴシック" panose="020B0600070205080204" pitchFamily="34" charset="-128"/>
              </a:defRPr>
            </a:lvl3pPr>
            <a:lvl4pPr marL="1600200" indent="-228600">
              <a:defRPr sz="3600">
                <a:solidFill>
                  <a:schemeClr val="tx1"/>
                </a:solidFill>
                <a:latin typeface="Tahoma" panose="020B0604030504040204" pitchFamily="34" charset="0"/>
                <a:ea typeface="ＭＳ Ｐゴシック" panose="020B0600070205080204" pitchFamily="34" charset="-128"/>
              </a:defRPr>
            </a:lvl4pPr>
            <a:lvl5pPr marL="2057400" indent="-228600">
              <a:defRPr sz="3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0"/>
              </a:spcBef>
              <a:spcAft>
                <a:spcPct val="0"/>
              </a:spcAft>
              <a:defRPr sz="3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0"/>
              </a:spcBef>
              <a:spcAft>
                <a:spcPct val="0"/>
              </a:spcAft>
              <a:defRPr sz="3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0"/>
              </a:spcBef>
              <a:spcAft>
                <a:spcPct val="0"/>
              </a:spcAft>
              <a:defRPr sz="3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0"/>
              </a:spcBef>
              <a:spcAft>
                <a:spcPct val="0"/>
              </a:spcAft>
              <a:defRPr sz="3600">
                <a:solidFill>
                  <a:schemeClr val="tx1"/>
                </a:solidFill>
                <a:latin typeface="Tahoma" panose="020B0604030504040204" pitchFamily="34" charset="0"/>
                <a:ea typeface="ＭＳ Ｐゴシック" panose="020B0600070205080204" pitchFamily="34" charset="-128"/>
              </a:defRPr>
            </a:lvl9pPr>
          </a:lstStyle>
          <a:p>
            <a:pPr algn="ctr" eaLnBrk="1" hangingPunct="1">
              <a:spcBef>
                <a:spcPct val="50000"/>
              </a:spcBef>
            </a:pPr>
            <a:r>
              <a:rPr lang="it-IT" altLang="it-IT" sz="1600" b="1" dirty="0">
                <a:solidFill>
                  <a:srgbClr val="FF0000"/>
                </a:solidFill>
              </a:rPr>
              <a:t>Scelte Preventivo/Terapeutiche</a:t>
            </a:r>
          </a:p>
        </p:txBody>
      </p:sp>
      <p:sp>
        <p:nvSpPr>
          <p:cNvPr id="24582" name="Line 7">
            <a:extLst>
              <a:ext uri="{FF2B5EF4-FFF2-40B4-BE49-F238E27FC236}">
                <a16:creationId xmlns:a16="http://schemas.microsoft.com/office/drawing/2014/main" xmlns="" id="{6ACF799B-FF83-B348-ADC1-1B3F835755F6}"/>
              </a:ext>
            </a:extLst>
          </p:cNvPr>
          <p:cNvSpPr>
            <a:spLocks noChangeShapeType="1"/>
          </p:cNvSpPr>
          <p:nvPr/>
        </p:nvSpPr>
        <p:spPr bwMode="auto">
          <a:xfrm flipH="1">
            <a:off x="2592388" y="4649788"/>
            <a:ext cx="1903412" cy="1141412"/>
          </a:xfrm>
          <a:prstGeom prst="line">
            <a:avLst/>
          </a:prstGeom>
          <a:noFill/>
          <a:ln w="25400">
            <a:solidFill>
              <a:schemeClr val="folHlink"/>
            </a:solidFill>
            <a:round/>
            <a:headEnd type="none" w="sm" len="sm"/>
            <a:tailEnd type="stealth" w="med" len="med"/>
          </a:ln>
          <a:extLst>
            <a:ext uri="{909E8E84-426E-40DD-AFC4-6F175D3DCCD1}">
              <a14:hiddenFill xmlns:a14="http://schemas.microsoft.com/office/drawing/2010/main">
                <a:noFill/>
              </a14:hiddenFill>
            </a:ext>
          </a:extLst>
        </p:spPr>
        <p:txBody>
          <a:bodyPr/>
          <a:lstStyle/>
          <a:p>
            <a:endParaRPr lang="it-IT"/>
          </a:p>
        </p:txBody>
      </p:sp>
      <p:sp>
        <p:nvSpPr>
          <p:cNvPr id="24583" name="Line 8">
            <a:extLst>
              <a:ext uri="{FF2B5EF4-FFF2-40B4-BE49-F238E27FC236}">
                <a16:creationId xmlns:a16="http://schemas.microsoft.com/office/drawing/2014/main" xmlns="" id="{2B1BBD9F-A785-5D43-AE0C-443B0ABABE0E}"/>
              </a:ext>
            </a:extLst>
          </p:cNvPr>
          <p:cNvSpPr>
            <a:spLocks noChangeShapeType="1"/>
          </p:cNvSpPr>
          <p:nvPr/>
        </p:nvSpPr>
        <p:spPr bwMode="auto">
          <a:xfrm>
            <a:off x="4495800" y="4649788"/>
            <a:ext cx="0" cy="1217612"/>
          </a:xfrm>
          <a:prstGeom prst="line">
            <a:avLst/>
          </a:prstGeom>
          <a:noFill/>
          <a:ln w="25400">
            <a:solidFill>
              <a:schemeClr val="folHlink"/>
            </a:solidFill>
            <a:round/>
            <a:headEnd type="none" w="sm" len="sm"/>
            <a:tailEnd type="stealth" w="med" len="med"/>
          </a:ln>
          <a:extLst>
            <a:ext uri="{909E8E84-426E-40DD-AFC4-6F175D3DCCD1}">
              <a14:hiddenFill xmlns:a14="http://schemas.microsoft.com/office/drawing/2010/main">
                <a:noFill/>
              </a14:hiddenFill>
            </a:ext>
          </a:extLst>
        </p:spPr>
        <p:txBody>
          <a:bodyPr/>
          <a:lstStyle/>
          <a:p>
            <a:endParaRPr lang="it-IT"/>
          </a:p>
        </p:txBody>
      </p:sp>
      <p:sp>
        <p:nvSpPr>
          <p:cNvPr id="24584" name="Line 9">
            <a:extLst>
              <a:ext uri="{FF2B5EF4-FFF2-40B4-BE49-F238E27FC236}">
                <a16:creationId xmlns:a16="http://schemas.microsoft.com/office/drawing/2014/main" xmlns="" id="{3EBC9A21-ADB5-254C-A81F-6141ACC88A6B}"/>
              </a:ext>
            </a:extLst>
          </p:cNvPr>
          <p:cNvSpPr>
            <a:spLocks noChangeShapeType="1"/>
          </p:cNvSpPr>
          <p:nvPr/>
        </p:nvSpPr>
        <p:spPr bwMode="auto">
          <a:xfrm>
            <a:off x="4497388" y="4649788"/>
            <a:ext cx="1979612" cy="1141412"/>
          </a:xfrm>
          <a:prstGeom prst="line">
            <a:avLst/>
          </a:prstGeom>
          <a:noFill/>
          <a:ln w="25400">
            <a:solidFill>
              <a:schemeClr val="folHlink"/>
            </a:solidFill>
            <a:round/>
            <a:headEnd type="none" w="sm" len="sm"/>
            <a:tailEnd type="stealth" w="med" len="med"/>
          </a:ln>
          <a:extLst>
            <a:ext uri="{909E8E84-426E-40DD-AFC4-6F175D3DCCD1}">
              <a14:hiddenFill xmlns:a14="http://schemas.microsoft.com/office/drawing/2010/main">
                <a:noFill/>
              </a14:hiddenFill>
            </a:ext>
          </a:extLst>
        </p:spPr>
        <p:txBody>
          <a:bodyPr/>
          <a:lstStyle/>
          <a:p>
            <a:endParaRPr lang="it-IT"/>
          </a:p>
        </p:txBody>
      </p:sp>
    </p:spTree>
    <p:extLst>
      <p:ext uri="{BB962C8B-B14F-4D97-AF65-F5344CB8AC3E}">
        <p14:creationId xmlns:p14="http://schemas.microsoft.com/office/powerpoint/2010/main" val="209891706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7522" name="Rectangle 2">
            <a:extLst>
              <a:ext uri="{FF2B5EF4-FFF2-40B4-BE49-F238E27FC236}">
                <a16:creationId xmlns:a16="http://schemas.microsoft.com/office/drawing/2014/main" xmlns="" id="{AB76719B-54E3-7541-9589-4341001B82B2}"/>
              </a:ext>
            </a:extLst>
          </p:cNvPr>
          <p:cNvSpPr>
            <a:spLocks noGrp="1"/>
          </p:cNvSpPr>
          <p:nvPr>
            <p:ph type="title"/>
          </p:nvPr>
        </p:nvSpPr>
        <p:spPr/>
        <p:txBody>
          <a:bodyPr/>
          <a:lstStyle/>
          <a:p>
            <a:r>
              <a:rPr lang="it-IT" altLang="it-IT" b="1" dirty="0">
                <a:solidFill>
                  <a:srgbClr val="FF0000"/>
                </a:solidFill>
                <a:ea typeface="ＭＳ Ｐゴシック" panose="020B0600070205080204" pitchFamily="34" charset="-128"/>
              </a:rPr>
              <a:t>necessità di:</a:t>
            </a:r>
          </a:p>
        </p:txBody>
      </p:sp>
      <p:sp>
        <p:nvSpPr>
          <p:cNvPr id="107523" name="Rectangle 3">
            <a:extLst>
              <a:ext uri="{FF2B5EF4-FFF2-40B4-BE49-F238E27FC236}">
                <a16:creationId xmlns:a16="http://schemas.microsoft.com/office/drawing/2014/main" xmlns="" id="{CD774031-E22F-D54E-9002-18C3CDB5BFB1}"/>
              </a:ext>
            </a:extLst>
          </p:cNvPr>
          <p:cNvSpPr>
            <a:spLocks noGrp="1"/>
          </p:cNvSpPr>
          <p:nvPr>
            <p:ph type="body" idx="1"/>
          </p:nvPr>
        </p:nvSpPr>
        <p:spPr>
          <a:xfrm>
            <a:off x="380999" y="1772816"/>
            <a:ext cx="7772400" cy="4114800"/>
          </a:xfrm>
        </p:spPr>
        <p:txBody>
          <a:bodyPr/>
          <a:lstStyle/>
          <a:p>
            <a:pPr algn="just">
              <a:lnSpc>
                <a:spcPct val="90000"/>
              </a:lnSpc>
            </a:pPr>
            <a:r>
              <a:rPr lang="it-IT" altLang="it-IT" sz="2800" b="1" dirty="0" err="1">
                <a:ea typeface="ＭＳ Ｐゴシック" panose="020B0600070205080204" pitchFamily="34" charset="-128"/>
              </a:rPr>
              <a:t>Assessment</a:t>
            </a:r>
            <a:r>
              <a:rPr lang="it-IT" altLang="it-IT" sz="2800" b="1" dirty="0">
                <a:ea typeface="ＭＳ Ｐゴシック" panose="020B0600070205080204" pitchFamily="34" charset="-128"/>
              </a:rPr>
              <a:t> psicosociale fondato su criteri scientificamente fondati, condivisi e confrontabili;</a:t>
            </a:r>
          </a:p>
          <a:p>
            <a:pPr algn="just">
              <a:lnSpc>
                <a:spcPct val="90000"/>
              </a:lnSpc>
            </a:pPr>
            <a:r>
              <a:rPr lang="it-IT" altLang="it-IT" sz="2800" b="1" dirty="0">
                <a:ea typeface="ＭＳ Ｐゴシック" panose="020B0600070205080204" pitchFamily="34" charset="-128"/>
              </a:rPr>
              <a:t>Separazione tra interventi di valutazione ed interventi di sostegno (significati-finalità);</a:t>
            </a:r>
          </a:p>
          <a:p>
            <a:pPr algn="just">
              <a:lnSpc>
                <a:spcPct val="90000"/>
              </a:lnSpc>
            </a:pPr>
            <a:r>
              <a:rPr lang="it-IT" altLang="it-IT" sz="2800" b="1" dirty="0">
                <a:ea typeface="ＭＳ Ｐゴシック" panose="020B0600070205080204" pitchFamily="34" charset="-128"/>
              </a:rPr>
              <a:t>Utilizzazione di modelli interpretativi complessi (</a:t>
            </a:r>
            <a:r>
              <a:rPr lang="it-IT" altLang="it-IT" sz="2800" b="1" dirty="0" err="1">
                <a:ea typeface="ＭＳ Ｐゴシック" panose="020B0600070205080204" pitchFamily="34" charset="-128"/>
              </a:rPr>
              <a:t>multicausalità-equifinalità</a:t>
            </a:r>
            <a:r>
              <a:rPr lang="it-IT" altLang="it-IT" sz="2800" b="1" dirty="0">
                <a:ea typeface="ＭＳ Ｐゴシック" panose="020B0600070205080204" pitchFamily="34" charset="-128"/>
              </a:rPr>
              <a:t>);</a:t>
            </a:r>
          </a:p>
          <a:p>
            <a:pPr algn="just">
              <a:lnSpc>
                <a:spcPct val="90000"/>
              </a:lnSpc>
            </a:pPr>
            <a:r>
              <a:rPr lang="it-IT" altLang="it-IT" sz="2800" b="1" dirty="0">
                <a:ea typeface="ＭＳ Ｐゴシック" panose="020B0600070205080204" pitchFamily="34" charset="-128"/>
              </a:rPr>
              <a:t>Ricerche sul campo (affidabilità degli strumenti,  follow-up longitudinali);</a:t>
            </a:r>
          </a:p>
          <a:p>
            <a:pPr algn="just">
              <a:lnSpc>
                <a:spcPct val="90000"/>
              </a:lnSpc>
            </a:pPr>
            <a:r>
              <a:rPr lang="it-IT" altLang="it-IT" sz="2800" b="1" dirty="0">
                <a:ea typeface="ＭＳ Ｐゴシック" panose="020B0600070205080204" pitchFamily="34" charset="-128"/>
              </a:rPr>
              <a:t>Studi </a:t>
            </a:r>
            <a:r>
              <a:rPr lang="it-IT" altLang="it-IT" sz="2800" b="1" dirty="0" err="1">
                <a:ea typeface="ＭＳ Ｐゴシック" panose="020B0600070205080204" pitchFamily="34" charset="-128"/>
              </a:rPr>
              <a:t>sull</a:t>
            </a:r>
            <a:r>
              <a:rPr lang="ja-JP" altLang="it-IT" sz="2800" b="1">
                <a:latin typeface="Arial" panose="020B0604020202020204" pitchFamily="34" charset="0"/>
                <a:ea typeface="ＭＳ Ｐゴシック" panose="020B0600070205080204" pitchFamily="34" charset="-128"/>
              </a:rPr>
              <a:t>’</a:t>
            </a:r>
            <a:r>
              <a:rPr lang="it-IT" altLang="ja-JP" sz="2800" b="1" dirty="0">
                <a:ea typeface="ＭＳ Ｐゴシック" panose="020B0600070205080204" pitchFamily="34" charset="-128"/>
              </a:rPr>
              <a:t>efficacia degli interventi psicosociali;</a:t>
            </a:r>
          </a:p>
          <a:p>
            <a:pPr algn="just">
              <a:lnSpc>
                <a:spcPct val="90000"/>
              </a:lnSpc>
            </a:pPr>
            <a:r>
              <a:rPr lang="it-IT" altLang="it-IT" sz="2800" b="1" dirty="0">
                <a:ea typeface="ＭＳ Ｐゴシック" panose="020B0600070205080204" pitchFamily="34" charset="-128"/>
              </a:rPr>
              <a:t>Studi sulla validità dei fattori di rischio predittivi.</a:t>
            </a:r>
          </a:p>
          <a:p>
            <a:pPr>
              <a:lnSpc>
                <a:spcPct val="90000"/>
              </a:lnSpc>
              <a:buFontTx/>
              <a:buNone/>
            </a:pPr>
            <a:endParaRPr lang="it-IT" altLang="it-IT" sz="2800" b="1" dirty="0">
              <a:ea typeface="ＭＳ Ｐゴシック" panose="020B0600070205080204" pitchFamily="34" charset="-128"/>
            </a:endParaRPr>
          </a:p>
        </p:txBody>
      </p:sp>
      <p:sp>
        <p:nvSpPr>
          <p:cNvPr id="107524" name="AutoShape 4">
            <a:extLst>
              <a:ext uri="{FF2B5EF4-FFF2-40B4-BE49-F238E27FC236}">
                <a16:creationId xmlns:a16="http://schemas.microsoft.com/office/drawing/2014/main" xmlns="" id="{32949B49-B755-E84E-9B74-CD9CE551D4BC}"/>
              </a:ext>
            </a:extLst>
          </p:cNvPr>
          <p:cNvSpPr>
            <a:spLocks noChangeArrowheads="1"/>
          </p:cNvSpPr>
          <p:nvPr/>
        </p:nvSpPr>
        <p:spPr bwMode="auto">
          <a:xfrm>
            <a:off x="4067944" y="519782"/>
            <a:ext cx="671513" cy="866775"/>
          </a:xfrm>
          <a:prstGeom prst="rightArrow">
            <a:avLst>
              <a:gd name="adj1" fmla="val 50000"/>
              <a:gd name="adj2" fmla="val 25000"/>
            </a:avLst>
          </a:prstGeom>
          <a:solidFill>
            <a:schemeClr val="accent1"/>
          </a:solidFill>
          <a:ln w="9525">
            <a:solidFill>
              <a:schemeClr val="tx1"/>
            </a:solidFill>
            <a:miter lim="800000"/>
            <a:headEnd/>
            <a:tailEnd/>
          </a:ln>
        </p:spPr>
        <p:txBody>
          <a:bodyPr wrap="none" anchor="ctr"/>
          <a:lstStyle>
            <a:lvl1pPr>
              <a:defRPr sz="3600">
                <a:solidFill>
                  <a:schemeClr val="tx1"/>
                </a:solidFill>
                <a:latin typeface="Tahoma" panose="020B0604030504040204" pitchFamily="34" charset="0"/>
                <a:ea typeface="ＭＳ Ｐゴシック" panose="020B0600070205080204" pitchFamily="34" charset="-128"/>
              </a:defRPr>
            </a:lvl1pPr>
            <a:lvl2pPr marL="742950" indent="-285750">
              <a:defRPr sz="3600">
                <a:solidFill>
                  <a:schemeClr val="tx1"/>
                </a:solidFill>
                <a:latin typeface="Tahoma" panose="020B0604030504040204" pitchFamily="34" charset="0"/>
                <a:ea typeface="ＭＳ Ｐゴシック" panose="020B0600070205080204" pitchFamily="34" charset="-128"/>
              </a:defRPr>
            </a:lvl2pPr>
            <a:lvl3pPr marL="1143000" indent="-228600">
              <a:defRPr sz="3600">
                <a:solidFill>
                  <a:schemeClr val="tx1"/>
                </a:solidFill>
                <a:latin typeface="Tahoma" panose="020B0604030504040204" pitchFamily="34" charset="0"/>
                <a:ea typeface="ＭＳ Ｐゴシック" panose="020B0600070205080204" pitchFamily="34" charset="-128"/>
              </a:defRPr>
            </a:lvl3pPr>
            <a:lvl4pPr marL="1600200" indent="-228600">
              <a:defRPr sz="3600">
                <a:solidFill>
                  <a:schemeClr val="tx1"/>
                </a:solidFill>
                <a:latin typeface="Tahoma" panose="020B0604030504040204" pitchFamily="34" charset="0"/>
                <a:ea typeface="ＭＳ Ｐゴシック" panose="020B0600070205080204" pitchFamily="34" charset="-128"/>
              </a:defRPr>
            </a:lvl4pPr>
            <a:lvl5pPr marL="2057400" indent="-228600">
              <a:defRPr sz="3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0"/>
              </a:spcBef>
              <a:spcAft>
                <a:spcPct val="0"/>
              </a:spcAft>
              <a:defRPr sz="3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0"/>
              </a:spcBef>
              <a:spcAft>
                <a:spcPct val="0"/>
              </a:spcAft>
              <a:defRPr sz="3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0"/>
              </a:spcBef>
              <a:spcAft>
                <a:spcPct val="0"/>
              </a:spcAft>
              <a:defRPr sz="3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0"/>
              </a:spcBef>
              <a:spcAft>
                <a:spcPct val="0"/>
              </a:spcAft>
              <a:defRPr sz="3600">
                <a:solidFill>
                  <a:schemeClr val="tx1"/>
                </a:solidFill>
                <a:latin typeface="Tahoma" panose="020B0604030504040204" pitchFamily="34" charset="0"/>
                <a:ea typeface="ＭＳ Ｐゴシック" panose="020B0600070205080204" pitchFamily="34" charset="-128"/>
              </a:defRPr>
            </a:lvl9pPr>
          </a:lstStyle>
          <a:p>
            <a:pPr eaLnBrk="1" hangingPunct="1"/>
            <a:endParaRPr lang="it-IT" altLang="it-IT"/>
          </a:p>
        </p:txBody>
      </p:sp>
    </p:spTree>
    <p:extLst>
      <p:ext uri="{BB962C8B-B14F-4D97-AF65-F5344CB8AC3E}">
        <p14:creationId xmlns:p14="http://schemas.microsoft.com/office/powerpoint/2010/main" val="236543738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07524"/>
                                        </p:tgtEl>
                                        <p:attrNameLst>
                                          <p:attrName>style.visibility</p:attrName>
                                        </p:attrNameLst>
                                      </p:cBhvr>
                                      <p:to>
                                        <p:strVal val="visible"/>
                                      </p:to>
                                    </p:set>
                                    <p:anim calcmode="lin" valueType="num">
                                      <p:cBhvr additive="base">
                                        <p:cTn id="7" dur="500" fill="hold"/>
                                        <p:tgtEl>
                                          <p:spTgt spid="107524"/>
                                        </p:tgtEl>
                                        <p:attrNameLst>
                                          <p:attrName>ppt_x</p:attrName>
                                        </p:attrNameLst>
                                      </p:cBhvr>
                                      <p:tavLst>
                                        <p:tav tm="0">
                                          <p:val>
                                            <p:strVal val="0-#ppt_w/2"/>
                                          </p:val>
                                        </p:tav>
                                        <p:tav tm="100000">
                                          <p:val>
                                            <p:strVal val="#ppt_x"/>
                                          </p:val>
                                        </p:tav>
                                      </p:tavLst>
                                    </p:anim>
                                    <p:anim calcmode="lin" valueType="num">
                                      <p:cBhvr additive="base">
                                        <p:cTn id="8" dur="500" fill="hold"/>
                                        <p:tgtEl>
                                          <p:spTgt spid="107524"/>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107522"/>
                                        </p:tgtEl>
                                        <p:attrNameLst>
                                          <p:attrName>style.visibility</p:attrName>
                                        </p:attrNameLst>
                                      </p:cBhvr>
                                      <p:to>
                                        <p:strVal val="visible"/>
                                      </p:to>
                                    </p:set>
                                    <p:anim calcmode="lin" valueType="num">
                                      <p:cBhvr additive="base">
                                        <p:cTn id="13" dur="500" fill="hold"/>
                                        <p:tgtEl>
                                          <p:spTgt spid="107522"/>
                                        </p:tgtEl>
                                        <p:attrNameLst>
                                          <p:attrName>ppt_x</p:attrName>
                                        </p:attrNameLst>
                                      </p:cBhvr>
                                      <p:tavLst>
                                        <p:tav tm="0">
                                          <p:val>
                                            <p:strVal val="0-#ppt_w/2"/>
                                          </p:val>
                                        </p:tav>
                                        <p:tav tm="100000">
                                          <p:val>
                                            <p:strVal val="#ppt_x"/>
                                          </p:val>
                                        </p:tav>
                                      </p:tavLst>
                                    </p:anim>
                                    <p:anim calcmode="lin" valueType="num">
                                      <p:cBhvr additive="base">
                                        <p:cTn id="14" dur="500" fill="hold"/>
                                        <p:tgtEl>
                                          <p:spTgt spid="107522"/>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107523">
                                            <p:txEl>
                                              <p:pRg st="0" end="0"/>
                                            </p:txEl>
                                          </p:spTgt>
                                        </p:tgtEl>
                                        <p:attrNameLst>
                                          <p:attrName>style.visibility</p:attrName>
                                        </p:attrNameLst>
                                      </p:cBhvr>
                                      <p:to>
                                        <p:strVal val="visible"/>
                                      </p:to>
                                    </p:set>
                                    <p:anim calcmode="lin" valueType="num">
                                      <p:cBhvr additive="base">
                                        <p:cTn id="19" dur="500" fill="hold"/>
                                        <p:tgtEl>
                                          <p:spTgt spid="107523">
                                            <p:txEl>
                                              <p:pRg st="0" end="0"/>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10752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107523">
                                            <p:txEl>
                                              <p:pRg st="1" end="1"/>
                                            </p:txEl>
                                          </p:spTgt>
                                        </p:tgtEl>
                                        <p:attrNameLst>
                                          <p:attrName>style.visibility</p:attrName>
                                        </p:attrNameLst>
                                      </p:cBhvr>
                                      <p:to>
                                        <p:strVal val="visible"/>
                                      </p:to>
                                    </p:set>
                                    <p:anim calcmode="lin" valueType="num">
                                      <p:cBhvr additive="base">
                                        <p:cTn id="25" dur="500" fill="hold"/>
                                        <p:tgtEl>
                                          <p:spTgt spid="107523">
                                            <p:txEl>
                                              <p:pRg st="1" end="1"/>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10752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107523">
                                            <p:txEl>
                                              <p:pRg st="2" end="2"/>
                                            </p:txEl>
                                          </p:spTgt>
                                        </p:tgtEl>
                                        <p:attrNameLst>
                                          <p:attrName>style.visibility</p:attrName>
                                        </p:attrNameLst>
                                      </p:cBhvr>
                                      <p:to>
                                        <p:strVal val="visible"/>
                                      </p:to>
                                    </p:set>
                                    <p:anim calcmode="lin" valueType="num">
                                      <p:cBhvr additive="base">
                                        <p:cTn id="31" dur="500" fill="hold"/>
                                        <p:tgtEl>
                                          <p:spTgt spid="107523">
                                            <p:txEl>
                                              <p:pRg st="2" end="2"/>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10752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8" fill="hold" grpId="0" nodeType="clickEffect">
                                  <p:stCondLst>
                                    <p:cond delay="0"/>
                                  </p:stCondLst>
                                  <p:childTnLst>
                                    <p:set>
                                      <p:cBhvr>
                                        <p:cTn id="36" dur="1" fill="hold">
                                          <p:stCondLst>
                                            <p:cond delay="0"/>
                                          </p:stCondLst>
                                        </p:cTn>
                                        <p:tgtEl>
                                          <p:spTgt spid="107523">
                                            <p:txEl>
                                              <p:pRg st="3" end="3"/>
                                            </p:txEl>
                                          </p:spTgt>
                                        </p:tgtEl>
                                        <p:attrNameLst>
                                          <p:attrName>style.visibility</p:attrName>
                                        </p:attrNameLst>
                                      </p:cBhvr>
                                      <p:to>
                                        <p:strVal val="visible"/>
                                      </p:to>
                                    </p:set>
                                    <p:anim calcmode="lin" valueType="num">
                                      <p:cBhvr additive="base">
                                        <p:cTn id="37" dur="500" fill="hold"/>
                                        <p:tgtEl>
                                          <p:spTgt spid="107523">
                                            <p:txEl>
                                              <p:pRg st="3" end="3"/>
                                            </p:tx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107523">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8" fill="hold" grpId="0" nodeType="clickEffect">
                                  <p:stCondLst>
                                    <p:cond delay="0"/>
                                  </p:stCondLst>
                                  <p:childTnLst>
                                    <p:set>
                                      <p:cBhvr>
                                        <p:cTn id="42" dur="1" fill="hold">
                                          <p:stCondLst>
                                            <p:cond delay="0"/>
                                          </p:stCondLst>
                                        </p:cTn>
                                        <p:tgtEl>
                                          <p:spTgt spid="107523">
                                            <p:txEl>
                                              <p:pRg st="4" end="4"/>
                                            </p:txEl>
                                          </p:spTgt>
                                        </p:tgtEl>
                                        <p:attrNameLst>
                                          <p:attrName>style.visibility</p:attrName>
                                        </p:attrNameLst>
                                      </p:cBhvr>
                                      <p:to>
                                        <p:strVal val="visible"/>
                                      </p:to>
                                    </p:set>
                                    <p:anim calcmode="lin" valueType="num">
                                      <p:cBhvr additive="base">
                                        <p:cTn id="43" dur="500" fill="hold"/>
                                        <p:tgtEl>
                                          <p:spTgt spid="107523">
                                            <p:txEl>
                                              <p:pRg st="4" end="4"/>
                                            </p:txEl>
                                          </p:spTgt>
                                        </p:tgtEl>
                                        <p:attrNameLst>
                                          <p:attrName>ppt_x</p:attrName>
                                        </p:attrNameLst>
                                      </p:cBhvr>
                                      <p:tavLst>
                                        <p:tav tm="0">
                                          <p:val>
                                            <p:strVal val="0-#ppt_w/2"/>
                                          </p:val>
                                        </p:tav>
                                        <p:tav tm="100000">
                                          <p:val>
                                            <p:strVal val="#ppt_x"/>
                                          </p:val>
                                        </p:tav>
                                      </p:tavLst>
                                    </p:anim>
                                    <p:anim calcmode="lin" valueType="num">
                                      <p:cBhvr additive="base">
                                        <p:cTn id="44" dur="500" fill="hold"/>
                                        <p:tgtEl>
                                          <p:spTgt spid="107523">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2" presetClass="entr" presetSubtype="8" fill="hold" grpId="0" nodeType="clickEffect">
                                  <p:stCondLst>
                                    <p:cond delay="0"/>
                                  </p:stCondLst>
                                  <p:childTnLst>
                                    <p:set>
                                      <p:cBhvr>
                                        <p:cTn id="48" dur="1" fill="hold">
                                          <p:stCondLst>
                                            <p:cond delay="0"/>
                                          </p:stCondLst>
                                        </p:cTn>
                                        <p:tgtEl>
                                          <p:spTgt spid="107523">
                                            <p:txEl>
                                              <p:pRg st="5" end="5"/>
                                            </p:txEl>
                                          </p:spTgt>
                                        </p:tgtEl>
                                        <p:attrNameLst>
                                          <p:attrName>style.visibility</p:attrName>
                                        </p:attrNameLst>
                                      </p:cBhvr>
                                      <p:to>
                                        <p:strVal val="visible"/>
                                      </p:to>
                                    </p:set>
                                    <p:anim calcmode="lin" valueType="num">
                                      <p:cBhvr additive="base">
                                        <p:cTn id="49" dur="500" fill="hold"/>
                                        <p:tgtEl>
                                          <p:spTgt spid="107523">
                                            <p:txEl>
                                              <p:pRg st="5" end="5"/>
                                            </p:txEl>
                                          </p:spTgt>
                                        </p:tgtEl>
                                        <p:attrNameLst>
                                          <p:attrName>ppt_x</p:attrName>
                                        </p:attrNameLst>
                                      </p:cBhvr>
                                      <p:tavLst>
                                        <p:tav tm="0">
                                          <p:val>
                                            <p:strVal val="0-#ppt_w/2"/>
                                          </p:val>
                                        </p:tav>
                                        <p:tav tm="100000">
                                          <p:val>
                                            <p:strVal val="#ppt_x"/>
                                          </p:val>
                                        </p:tav>
                                      </p:tavLst>
                                    </p:anim>
                                    <p:anim calcmode="lin" valueType="num">
                                      <p:cBhvr additive="base">
                                        <p:cTn id="50" dur="500" fill="hold"/>
                                        <p:tgtEl>
                                          <p:spTgt spid="107523">
                                            <p:txEl>
                                              <p:pRg st="5" end="5"/>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7522" grpId="0" autoUpdateAnimBg="0"/>
      <p:bldP spid="107523" grpId="0" build="p" autoUpdateAnimBg="0"/>
      <p:bldP spid="107524"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D4444FE3-5255-CC4F-97EE-0BE3B0D4EA28}"/>
              </a:ext>
            </a:extLst>
          </p:cNvPr>
          <p:cNvSpPr>
            <a:spLocks noGrp="1"/>
          </p:cNvSpPr>
          <p:nvPr>
            <p:ph type="title"/>
          </p:nvPr>
        </p:nvSpPr>
        <p:spPr/>
        <p:txBody>
          <a:bodyPr/>
          <a:lstStyle/>
          <a:p>
            <a:pPr algn="ctr"/>
            <a:r>
              <a:rPr lang="it-IT" sz="3600" b="1" dirty="0">
                <a:solidFill>
                  <a:srgbClr val="BC163A"/>
                </a:solidFill>
              </a:rPr>
              <a:t>Variabilità, difformità e criticità</a:t>
            </a:r>
          </a:p>
        </p:txBody>
      </p:sp>
      <p:sp>
        <p:nvSpPr>
          <p:cNvPr id="3" name="Segnaposto testo 2">
            <a:extLst>
              <a:ext uri="{FF2B5EF4-FFF2-40B4-BE49-F238E27FC236}">
                <a16:creationId xmlns:a16="http://schemas.microsoft.com/office/drawing/2014/main" xmlns="" id="{AC5F04B8-F343-9C49-BA3B-949129B1B060}"/>
              </a:ext>
            </a:extLst>
          </p:cNvPr>
          <p:cNvSpPr>
            <a:spLocks noGrp="1"/>
          </p:cNvSpPr>
          <p:nvPr>
            <p:ph type="body" idx="1"/>
          </p:nvPr>
        </p:nvSpPr>
        <p:spPr/>
        <p:txBody>
          <a:bodyPr/>
          <a:lstStyle/>
          <a:p>
            <a:pPr marL="292100" indent="0" algn="ctr">
              <a:buNone/>
            </a:pPr>
            <a:r>
              <a:rPr lang="it-IT" sz="2000" b="1" dirty="0">
                <a:solidFill>
                  <a:srgbClr val="BC163A"/>
                </a:solidFill>
              </a:rPr>
              <a:t>Nelle procedure in CTU</a:t>
            </a:r>
          </a:p>
          <a:p>
            <a:pPr algn="just">
              <a:buFontTx/>
              <a:buChar char="-"/>
            </a:pPr>
            <a:r>
              <a:rPr lang="it-IT" sz="1600" dirty="0">
                <a:solidFill>
                  <a:schemeClr val="tx1"/>
                </a:solidFill>
              </a:rPr>
              <a:t>Focus sulle persone/sulle relazioni</a:t>
            </a:r>
          </a:p>
          <a:p>
            <a:pPr algn="just">
              <a:buFontTx/>
              <a:buChar char="-"/>
            </a:pPr>
            <a:r>
              <a:rPr lang="it-IT" sz="1600" dirty="0">
                <a:solidFill>
                  <a:schemeClr val="tx1"/>
                </a:solidFill>
              </a:rPr>
              <a:t> Osservazioni-ascolto dei figli</a:t>
            </a:r>
          </a:p>
          <a:p>
            <a:pPr algn="just">
              <a:buFontTx/>
              <a:buChar char="-"/>
            </a:pPr>
            <a:r>
              <a:rPr lang="it-IT" sz="1600" dirty="0">
                <a:solidFill>
                  <a:schemeClr val="tx1"/>
                </a:solidFill>
              </a:rPr>
              <a:t>Uso dei test </a:t>
            </a:r>
          </a:p>
          <a:p>
            <a:pPr algn="just">
              <a:buFontTx/>
              <a:buChar char="-"/>
            </a:pPr>
            <a:r>
              <a:rPr lang="it-IT" sz="1600" dirty="0">
                <a:solidFill>
                  <a:schemeClr val="tx1"/>
                </a:solidFill>
              </a:rPr>
              <a:t>Nomina di ausiliari</a:t>
            </a:r>
          </a:p>
          <a:p>
            <a:pPr algn="just">
              <a:buFontTx/>
              <a:buChar char="-"/>
            </a:pPr>
            <a:r>
              <a:rPr lang="it-IT" sz="1600" dirty="0">
                <a:solidFill>
                  <a:schemeClr val="tx1"/>
                </a:solidFill>
              </a:rPr>
              <a:t>Videoregistrazioni</a:t>
            </a:r>
          </a:p>
          <a:p>
            <a:pPr algn="just">
              <a:buFontTx/>
              <a:buChar char="-"/>
            </a:pPr>
            <a:r>
              <a:rPr lang="it-IT" sz="1600" dirty="0">
                <a:solidFill>
                  <a:schemeClr val="tx1"/>
                </a:solidFill>
              </a:rPr>
              <a:t>Trattamento dei  dati sensibili</a:t>
            </a:r>
          </a:p>
          <a:p>
            <a:pPr marL="292100" indent="0" algn="ctr">
              <a:buNone/>
            </a:pPr>
            <a:r>
              <a:rPr lang="it-IT" sz="2000" b="1" dirty="0">
                <a:solidFill>
                  <a:srgbClr val="BC163A"/>
                </a:solidFill>
              </a:rPr>
              <a:t>Nelle teorie psicologiche di riferimento</a:t>
            </a:r>
          </a:p>
          <a:p>
            <a:pPr algn="just">
              <a:buFontTx/>
              <a:buChar char="-"/>
            </a:pPr>
            <a:r>
              <a:rPr lang="it-IT" sz="1600" dirty="0">
                <a:solidFill>
                  <a:schemeClr val="tx1"/>
                </a:solidFill>
              </a:rPr>
              <a:t>Dalla psichiatria forense alle psicologie giuridiche</a:t>
            </a:r>
          </a:p>
          <a:p>
            <a:pPr algn="just">
              <a:buFontTx/>
              <a:buChar char="-"/>
            </a:pPr>
            <a:r>
              <a:rPr lang="it-IT" sz="1600" dirty="0">
                <a:solidFill>
                  <a:schemeClr val="tx1"/>
                </a:solidFill>
              </a:rPr>
              <a:t>Le aporie (tempi di frequentazione, pernottamenti) </a:t>
            </a:r>
          </a:p>
          <a:p>
            <a:pPr algn="just">
              <a:buFontTx/>
              <a:buChar char="-"/>
            </a:pPr>
            <a:r>
              <a:rPr lang="it-IT" sz="1600" dirty="0">
                <a:solidFill>
                  <a:schemeClr val="tx1"/>
                </a:solidFill>
              </a:rPr>
              <a:t>La </a:t>
            </a:r>
            <a:r>
              <a:rPr lang="it-IT" sz="1600" dirty="0" err="1">
                <a:solidFill>
                  <a:schemeClr val="tx1"/>
                </a:solidFill>
              </a:rPr>
              <a:t>Daubert</a:t>
            </a:r>
            <a:r>
              <a:rPr lang="it-IT" sz="1600" dirty="0">
                <a:solidFill>
                  <a:schemeClr val="tx1"/>
                </a:solidFill>
              </a:rPr>
              <a:t> e il rispetto delle «evidenze» </a:t>
            </a:r>
          </a:p>
          <a:p>
            <a:pPr algn="just">
              <a:buFontTx/>
              <a:buChar char="-"/>
            </a:pPr>
            <a:endParaRPr lang="it-IT" sz="1800" dirty="0">
              <a:solidFill>
                <a:schemeClr val="tx1"/>
              </a:solidFill>
            </a:endParaRPr>
          </a:p>
          <a:p>
            <a:pPr algn="just">
              <a:buFontTx/>
              <a:buChar char="-"/>
            </a:pPr>
            <a:endParaRPr lang="it-IT" sz="1800" dirty="0">
              <a:solidFill>
                <a:schemeClr val="tx1"/>
              </a:solidFill>
            </a:endParaRPr>
          </a:p>
          <a:p>
            <a:pPr algn="just">
              <a:buFontTx/>
              <a:buChar char="-"/>
            </a:pPr>
            <a:endParaRPr lang="it-IT" sz="1800" b="1" dirty="0">
              <a:solidFill>
                <a:schemeClr val="tx1"/>
              </a:solidFill>
            </a:endParaRPr>
          </a:p>
          <a:p>
            <a:pPr algn="ctr">
              <a:buFontTx/>
              <a:buChar char="-"/>
            </a:pPr>
            <a:endParaRPr lang="it-IT" sz="2400" dirty="0">
              <a:solidFill>
                <a:srgbClr val="BC163A"/>
              </a:solidFill>
            </a:endParaRPr>
          </a:p>
          <a:p>
            <a:pPr algn="just">
              <a:buFontTx/>
              <a:buChar char="-"/>
            </a:pPr>
            <a:endParaRPr lang="it-IT" sz="2000" dirty="0">
              <a:solidFill>
                <a:schemeClr val="tx1"/>
              </a:solidFill>
            </a:endParaRPr>
          </a:p>
          <a:p>
            <a:pPr algn="ctr">
              <a:buFontTx/>
              <a:buChar char="-"/>
            </a:pPr>
            <a:endParaRPr lang="it-IT" sz="2400" dirty="0">
              <a:solidFill>
                <a:srgbClr val="BC163A"/>
              </a:solidFill>
            </a:endParaRPr>
          </a:p>
          <a:p>
            <a:pPr marL="292100" indent="0" algn="just">
              <a:buNone/>
            </a:pPr>
            <a:endParaRPr lang="it-IT" sz="2400" dirty="0">
              <a:solidFill>
                <a:srgbClr val="CC0099"/>
              </a:solidFill>
            </a:endParaRPr>
          </a:p>
        </p:txBody>
      </p:sp>
      <p:sp>
        <p:nvSpPr>
          <p:cNvPr id="4" name="Segnaposto testo 3">
            <a:extLst>
              <a:ext uri="{FF2B5EF4-FFF2-40B4-BE49-F238E27FC236}">
                <a16:creationId xmlns:a16="http://schemas.microsoft.com/office/drawing/2014/main" xmlns="" id="{C5E3ED75-ED11-9242-90C8-BD29BFC86D44}"/>
              </a:ext>
            </a:extLst>
          </p:cNvPr>
          <p:cNvSpPr>
            <a:spLocks noGrp="1"/>
          </p:cNvSpPr>
          <p:nvPr>
            <p:ph type="body" idx="2"/>
          </p:nvPr>
        </p:nvSpPr>
        <p:spPr/>
        <p:txBody>
          <a:bodyPr/>
          <a:lstStyle/>
          <a:p>
            <a:pPr marL="292100" indent="0" algn="ctr">
              <a:buNone/>
            </a:pPr>
            <a:r>
              <a:rPr lang="it-IT" sz="2000" b="1" dirty="0">
                <a:solidFill>
                  <a:srgbClr val="BC163A"/>
                </a:solidFill>
              </a:rPr>
              <a:t>Nei quesiti</a:t>
            </a:r>
          </a:p>
          <a:p>
            <a:pPr algn="just">
              <a:buFontTx/>
              <a:buChar char="-"/>
            </a:pPr>
            <a:r>
              <a:rPr lang="it-IT" sz="1600" dirty="0">
                <a:solidFill>
                  <a:schemeClr val="tx1"/>
                </a:solidFill>
              </a:rPr>
              <a:t>La «personalità»</a:t>
            </a:r>
          </a:p>
          <a:p>
            <a:pPr algn="just">
              <a:buFontTx/>
              <a:buChar char="-"/>
            </a:pPr>
            <a:r>
              <a:rPr lang="it-IT" sz="1600" dirty="0">
                <a:solidFill>
                  <a:schemeClr val="tx1"/>
                </a:solidFill>
              </a:rPr>
              <a:t>La determinazione dei tempi di frequentazione</a:t>
            </a:r>
          </a:p>
          <a:p>
            <a:pPr algn="just">
              <a:buFontTx/>
              <a:buChar char="-"/>
            </a:pPr>
            <a:r>
              <a:rPr lang="it-IT" sz="1600" dirty="0">
                <a:solidFill>
                  <a:schemeClr val="tx1"/>
                </a:solidFill>
              </a:rPr>
              <a:t>Attività istruttorie </a:t>
            </a:r>
            <a:r>
              <a:rPr lang="it-IT" sz="1600" dirty="0">
                <a:solidFill>
                  <a:schemeClr val="tx1"/>
                </a:solidFill>
                <a:sym typeface="Wingdings" pitchFamily="2" charset="2"/>
              </a:rPr>
              <a:t> i </a:t>
            </a:r>
            <a:r>
              <a:rPr lang="it-IT" sz="1600" i="1" dirty="0">
                <a:solidFill>
                  <a:schemeClr val="tx1"/>
                </a:solidFill>
                <a:sym typeface="Wingdings" pitchFamily="2" charset="2"/>
              </a:rPr>
              <a:t>fatti</a:t>
            </a:r>
            <a:r>
              <a:rPr lang="it-IT" sz="1600" dirty="0">
                <a:solidFill>
                  <a:schemeClr val="tx1"/>
                </a:solidFill>
              </a:rPr>
              <a:t> </a:t>
            </a:r>
          </a:p>
          <a:p>
            <a:pPr algn="just">
              <a:buFontTx/>
              <a:buChar char="-"/>
            </a:pPr>
            <a:r>
              <a:rPr lang="it-IT" sz="1600" dirty="0">
                <a:solidFill>
                  <a:schemeClr val="tx1"/>
                </a:solidFill>
              </a:rPr>
              <a:t>La mediazione</a:t>
            </a:r>
          </a:p>
          <a:p>
            <a:pPr algn="just">
              <a:buFontTx/>
              <a:buChar char="-"/>
            </a:pPr>
            <a:r>
              <a:rPr lang="it-IT" sz="1600" dirty="0">
                <a:solidFill>
                  <a:schemeClr val="tx1"/>
                </a:solidFill>
              </a:rPr>
              <a:t>L’invio a «percorsi»</a:t>
            </a:r>
          </a:p>
          <a:p>
            <a:pPr marL="292100" indent="0" algn="just">
              <a:buNone/>
            </a:pPr>
            <a:r>
              <a:rPr lang="it-IT" sz="1600" dirty="0">
                <a:solidFill>
                  <a:schemeClr val="tx1"/>
                </a:solidFill>
              </a:rPr>
              <a:t>                               </a:t>
            </a:r>
            <a:r>
              <a:rPr lang="it-IT" sz="4000" dirty="0">
                <a:solidFill>
                  <a:srgbClr val="BC163A"/>
                </a:solidFill>
              </a:rPr>
              <a:t>↓</a:t>
            </a:r>
          </a:p>
          <a:p>
            <a:pPr marL="292100" indent="0" algn="ctr">
              <a:buNone/>
            </a:pPr>
            <a:r>
              <a:rPr lang="it-IT" sz="2400" b="1" dirty="0">
                <a:solidFill>
                  <a:srgbClr val="BC163A"/>
                </a:solidFill>
              </a:rPr>
              <a:t>La decisione giudiziaria</a:t>
            </a:r>
          </a:p>
          <a:p>
            <a:pPr marL="292100" indent="0" algn="just">
              <a:buNone/>
            </a:pPr>
            <a:r>
              <a:rPr lang="it-IT" sz="1800" dirty="0">
                <a:solidFill>
                  <a:srgbClr val="002060"/>
                </a:solidFill>
              </a:rPr>
              <a:t>-</a:t>
            </a:r>
            <a:r>
              <a:rPr lang="it-IT" sz="1800" dirty="0">
                <a:solidFill>
                  <a:schemeClr val="tx1"/>
                </a:solidFill>
              </a:rPr>
              <a:t>Delega all’esperto</a:t>
            </a:r>
          </a:p>
          <a:p>
            <a:pPr marL="292100" indent="0" algn="just">
              <a:buNone/>
            </a:pPr>
            <a:r>
              <a:rPr lang="it-IT" sz="1800" dirty="0">
                <a:solidFill>
                  <a:schemeClr val="tx1"/>
                </a:solidFill>
              </a:rPr>
              <a:t>-Imprevedibilità</a:t>
            </a:r>
          </a:p>
          <a:p>
            <a:pPr marL="292100" indent="0" algn="just">
              <a:buNone/>
            </a:pPr>
            <a:r>
              <a:rPr lang="it-IT" sz="1800" dirty="0">
                <a:solidFill>
                  <a:schemeClr val="tx1"/>
                </a:solidFill>
              </a:rPr>
              <a:t>-Tutela effettiva dei diritti </a:t>
            </a:r>
          </a:p>
          <a:p>
            <a:pPr marL="292100" indent="0" algn="just">
              <a:buNone/>
            </a:pPr>
            <a:r>
              <a:rPr lang="it-IT" sz="1600" dirty="0">
                <a:solidFill>
                  <a:schemeClr val="tx1"/>
                </a:solidFill>
              </a:rPr>
              <a:t> </a:t>
            </a:r>
          </a:p>
          <a:p>
            <a:pPr marL="292100" indent="0" algn="just">
              <a:buNone/>
            </a:pPr>
            <a:endParaRPr lang="it-IT" sz="1600" dirty="0">
              <a:solidFill>
                <a:srgbClr val="002060"/>
              </a:solidFill>
            </a:endParaRPr>
          </a:p>
          <a:p>
            <a:pPr algn="just">
              <a:buFontTx/>
              <a:buChar char="-"/>
            </a:pPr>
            <a:endParaRPr lang="it-IT" sz="1600" b="1" dirty="0">
              <a:solidFill>
                <a:srgbClr val="CC0099"/>
              </a:solidFill>
            </a:endParaRPr>
          </a:p>
          <a:p>
            <a:pPr marL="292100" indent="0" algn="just">
              <a:buNone/>
            </a:pPr>
            <a:endParaRPr lang="it-IT" sz="1600" b="1" dirty="0">
              <a:solidFill>
                <a:srgbClr val="CC0099"/>
              </a:solidFill>
            </a:endParaRPr>
          </a:p>
        </p:txBody>
      </p:sp>
    </p:spTree>
    <p:extLst>
      <p:ext uri="{BB962C8B-B14F-4D97-AF65-F5344CB8AC3E}">
        <p14:creationId xmlns:p14="http://schemas.microsoft.com/office/powerpoint/2010/main" val="33380083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grpId="0" nodeType="clickEffect">
                                  <p:stCondLst>
                                    <p:cond delay="0"/>
                                  </p:stCondLst>
                                  <p:childTnLst>
                                    <p:set>
                                      <p:cBhvr>
                                        <p:cTn id="58"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grpId="0" nodeType="clickEffect">
                                  <p:stCondLst>
                                    <p:cond delay="0"/>
                                  </p:stCondLst>
                                  <p:childTnLst>
                                    <p:set>
                                      <p:cBhvr>
                                        <p:cTn id="62"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ID="1" presetClass="entr" presetSubtype="0" fill="hold" grpId="0" nodeType="clickEffect">
                                  <p:stCondLst>
                                    <p:cond delay="0"/>
                                  </p:stCondLst>
                                  <p:childTnLst>
                                    <p:set>
                                      <p:cBhvr>
                                        <p:cTn id="66"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par>
                    <p:cTn id="67" fill="hold">
                      <p:stCondLst>
                        <p:cond delay="indefinite"/>
                      </p:stCondLst>
                      <p:childTnLst>
                        <p:par>
                          <p:cTn id="68" fill="hold">
                            <p:stCondLst>
                              <p:cond delay="0"/>
                            </p:stCondLst>
                            <p:childTnLst>
                              <p:par>
                                <p:cTn id="69" presetID="1" presetClass="entr" presetSubtype="0" fill="hold" grpId="0" nodeType="clickEffect">
                                  <p:stCondLst>
                                    <p:cond delay="0"/>
                                  </p:stCondLst>
                                  <p:childTnLst>
                                    <p:set>
                                      <p:cBhvr>
                                        <p:cTn id="70" dur="1" fill="hold">
                                          <p:stCondLst>
                                            <p:cond delay="0"/>
                                          </p:stCondLst>
                                        </p:cTn>
                                        <p:tgtEl>
                                          <p:spTgt spid="4">
                                            <p:txEl>
                                              <p:pRg st="5" end="5"/>
                                            </p:txEl>
                                          </p:spTgt>
                                        </p:tgtEl>
                                        <p:attrNameLst>
                                          <p:attrName>style.visibility</p:attrName>
                                        </p:attrNameLst>
                                      </p:cBhvr>
                                      <p:to>
                                        <p:strVal val="visible"/>
                                      </p:to>
                                    </p:set>
                                  </p:childTnLst>
                                </p:cTn>
                              </p:par>
                            </p:childTnLst>
                          </p:cTn>
                        </p:par>
                      </p:childTnLst>
                    </p:cTn>
                  </p:par>
                  <p:par>
                    <p:cTn id="71" fill="hold">
                      <p:stCondLst>
                        <p:cond delay="indefinite"/>
                      </p:stCondLst>
                      <p:childTnLst>
                        <p:par>
                          <p:cTn id="72" fill="hold">
                            <p:stCondLst>
                              <p:cond delay="0"/>
                            </p:stCondLst>
                            <p:childTnLst>
                              <p:par>
                                <p:cTn id="73" presetID="1" presetClass="entr" presetSubtype="0" fill="hold" grpId="0" nodeType="clickEffect">
                                  <p:stCondLst>
                                    <p:cond delay="0"/>
                                  </p:stCondLst>
                                  <p:childTnLst>
                                    <p:set>
                                      <p:cBhvr>
                                        <p:cTn id="74" dur="1" fill="hold">
                                          <p:stCondLst>
                                            <p:cond delay="0"/>
                                          </p:stCondLst>
                                        </p:cTn>
                                        <p:tgtEl>
                                          <p:spTgt spid="4">
                                            <p:txEl>
                                              <p:pRg st="6" end="6"/>
                                            </p:txEl>
                                          </p:spTgt>
                                        </p:tgtEl>
                                        <p:attrNameLst>
                                          <p:attrName>style.visibility</p:attrName>
                                        </p:attrNameLst>
                                      </p:cBhvr>
                                      <p:to>
                                        <p:strVal val="visible"/>
                                      </p:to>
                                    </p:set>
                                  </p:childTnLst>
                                </p:cTn>
                              </p:par>
                            </p:childTnLst>
                          </p:cTn>
                        </p:par>
                      </p:childTnLst>
                    </p:cTn>
                  </p:par>
                  <p:par>
                    <p:cTn id="75" fill="hold">
                      <p:stCondLst>
                        <p:cond delay="indefinite"/>
                      </p:stCondLst>
                      <p:childTnLst>
                        <p:par>
                          <p:cTn id="76" fill="hold">
                            <p:stCondLst>
                              <p:cond delay="0"/>
                            </p:stCondLst>
                            <p:childTnLst>
                              <p:par>
                                <p:cTn id="77" presetID="1" presetClass="entr" presetSubtype="0" fill="hold" grpId="0" nodeType="clickEffect">
                                  <p:stCondLst>
                                    <p:cond delay="0"/>
                                  </p:stCondLst>
                                  <p:childTnLst>
                                    <p:set>
                                      <p:cBhvr>
                                        <p:cTn id="78" dur="1" fill="hold">
                                          <p:stCondLst>
                                            <p:cond delay="0"/>
                                          </p:stCondLst>
                                        </p:cTn>
                                        <p:tgtEl>
                                          <p:spTgt spid="4">
                                            <p:txEl>
                                              <p:pRg st="7" end="7"/>
                                            </p:txEl>
                                          </p:spTgt>
                                        </p:tgtEl>
                                        <p:attrNameLst>
                                          <p:attrName>style.visibility</p:attrName>
                                        </p:attrNameLst>
                                      </p:cBhvr>
                                      <p:to>
                                        <p:strVal val="visible"/>
                                      </p:to>
                                    </p:set>
                                  </p:childTnLst>
                                </p:cTn>
                              </p:par>
                            </p:childTnLst>
                          </p:cTn>
                        </p:par>
                      </p:childTnLst>
                    </p:cTn>
                  </p:par>
                  <p:par>
                    <p:cTn id="79" fill="hold">
                      <p:stCondLst>
                        <p:cond delay="indefinite"/>
                      </p:stCondLst>
                      <p:childTnLst>
                        <p:par>
                          <p:cTn id="80" fill="hold">
                            <p:stCondLst>
                              <p:cond delay="0"/>
                            </p:stCondLst>
                            <p:childTnLst>
                              <p:par>
                                <p:cTn id="81" presetID="1" presetClass="entr" presetSubtype="0" fill="hold" grpId="0" nodeType="clickEffect">
                                  <p:stCondLst>
                                    <p:cond delay="0"/>
                                  </p:stCondLst>
                                  <p:childTnLst>
                                    <p:set>
                                      <p:cBhvr>
                                        <p:cTn id="82" dur="1" fill="hold">
                                          <p:stCondLst>
                                            <p:cond delay="0"/>
                                          </p:stCondLst>
                                        </p:cTn>
                                        <p:tgtEl>
                                          <p:spTgt spid="4">
                                            <p:txEl>
                                              <p:pRg st="8" end="8"/>
                                            </p:txEl>
                                          </p:spTgt>
                                        </p:tgtEl>
                                        <p:attrNameLst>
                                          <p:attrName>style.visibility</p:attrName>
                                        </p:attrNameLst>
                                      </p:cBhvr>
                                      <p:to>
                                        <p:strVal val="visible"/>
                                      </p:to>
                                    </p:set>
                                  </p:childTnLst>
                                </p:cTn>
                              </p:par>
                            </p:childTnLst>
                          </p:cTn>
                        </p:par>
                      </p:childTnLst>
                    </p:cTn>
                  </p:par>
                  <p:par>
                    <p:cTn id="83" fill="hold">
                      <p:stCondLst>
                        <p:cond delay="indefinite"/>
                      </p:stCondLst>
                      <p:childTnLst>
                        <p:par>
                          <p:cTn id="84" fill="hold">
                            <p:stCondLst>
                              <p:cond delay="0"/>
                            </p:stCondLst>
                            <p:childTnLst>
                              <p:par>
                                <p:cTn id="85" presetID="1" presetClass="entr" presetSubtype="0" fill="hold" grpId="0" nodeType="clickEffect">
                                  <p:stCondLst>
                                    <p:cond delay="0"/>
                                  </p:stCondLst>
                                  <p:childTnLst>
                                    <p:set>
                                      <p:cBhvr>
                                        <p:cTn id="86" dur="1" fill="hold">
                                          <p:stCondLst>
                                            <p:cond delay="0"/>
                                          </p:stCondLst>
                                        </p:cTn>
                                        <p:tgtEl>
                                          <p:spTgt spid="4">
                                            <p:txEl>
                                              <p:pRg st="9" end="9"/>
                                            </p:txEl>
                                          </p:spTgt>
                                        </p:tgtEl>
                                        <p:attrNameLst>
                                          <p:attrName>style.visibility</p:attrName>
                                        </p:attrNameLst>
                                      </p:cBhvr>
                                      <p:to>
                                        <p:strVal val="visible"/>
                                      </p:to>
                                    </p:set>
                                  </p:childTnLst>
                                </p:cTn>
                              </p:par>
                            </p:childTnLst>
                          </p:cTn>
                        </p:par>
                      </p:childTnLst>
                    </p:cTn>
                  </p:par>
                  <p:par>
                    <p:cTn id="87" fill="hold">
                      <p:stCondLst>
                        <p:cond delay="indefinite"/>
                      </p:stCondLst>
                      <p:childTnLst>
                        <p:par>
                          <p:cTn id="88" fill="hold">
                            <p:stCondLst>
                              <p:cond delay="0"/>
                            </p:stCondLst>
                            <p:childTnLst>
                              <p:par>
                                <p:cTn id="89" presetID="1" presetClass="entr" presetSubtype="0" fill="hold" grpId="0" nodeType="clickEffect">
                                  <p:stCondLst>
                                    <p:cond delay="0"/>
                                  </p:stCondLst>
                                  <p:childTnLst>
                                    <p:set>
                                      <p:cBhvr>
                                        <p:cTn id="90" dur="1" fill="hold">
                                          <p:stCondLst>
                                            <p:cond delay="0"/>
                                          </p:stCondLst>
                                        </p:cTn>
                                        <p:tgtEl>
                                          <p:spTgt spid="4">
                                            <p:txEl>
                                              <p:pRg st="10" end="10"/>
                                            </p:txEl>
                                          </p:spTgt>
                                        </p:tgtEl>
                                        <p:attrNameLst>
                                          <p:attrName>style.visibility</p:attrName>
                                        </p:attrNameLst>
                                      </p:cBhvr>
                                      <p:to>
                                        <p:strVal val="visible"/>
                                      </p:to>
                                    </p:set>
                                  </p:childTnLst>
                                </p:cTn>
                              </p:par>
                            </p:childTnLst>
                          </p:cTn>
                        </p:par>
                      </p:childTnLst>
                    </p:cTn>
                  </p:par>
                  <p:par>
                    <p:cTn id="91" fill="hold">
                      <p:stCondLst>
                        <p:cond delay="indefinite"/>
                      </p:stCondLst>
                      <p:childTnLst>
                        <p:par>
                          <p:cTn id="92" fill="hold">
                            <p:stCondLst>
                              <p:cond delay="0"/>
                            </p:stCondLst>
                            <p:childTnLst>
                              <p:par>
                                <p:cTn id="93" presetID="1" presetClass="entr" presetSubtype="0" fill="hold" grpId="0" nodeType="clickEffect">
                                  <p:stCondLst>
                                    <p:cond delay="0"/>
                                  </p:stCondLst>
                                  <p:childTnLst>
                                    <p:set>
                                      <p:cBhvr>
                                        <p:cTn id="94" dur="1" fill="hold">
                                          <p:stCondLst>
                                            <p:cond delay="0"/>
                                          </p:stCondLst>
                                        </p:cTn>
                                        <p:tgtEl>
                                          <p:spTgt spid="4">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build="p"/>
    </p:bldLst>
  </p:timing>
</p:sld>
</file>

<file path=ppt/slides/slide2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8546" name="Rectangle 2">
            <a:extLst>
              <a:ext uri="{FF2B5EF4-FFF2-40B4-BE49-F238E27FC236}">
                <a16:creationId xmlns:a16="http://schemas.microsoft.com/office/drawing/2014/main" xmlns="" id="{64924916-C8A6-7045-9DDF-796A519B051B}"/>
              </a:ext>
            </a:extLst>
          </p:cNvPr>
          <p:cNvSpPr>
            <a:spLocks noGrp="1"/>
          </p:cNvSpPr>
          <p:nvPr>
            <p:ph type="title"/>
          </p:nvPr>
        </p:nvSpPr>
        <p:spPr>
          <a:xfrm>
            <a:off x="685800" y="2590800"/>
            <a:ext cx="7772400" cy="1143000"/>
          </a:xfrm>
        </p:spPr>
        <p:txBody>
          <a:bodyPr/>
          <a:lstStyle/>
          <a:p>
            <a:r>
              <a:rPr lang="it-IT" altLang="it-IT" sz="3200" b="1" dirty="0">
                <a:solidFill>
                  <a:srgbClr val="FF0000"/>
                </a:solidFill>
                <a:ea typeface="ＭＳ Ｐゴシック" panose="020B0600070205080204" pitchFamily="34" charset="-128"/>
              </a:rPr>
              <a:t>Secondo la letteratura o almeno le opinioni correnti – cfr. Faust e </a:t>
            </a:r>
            <a:r>
              <a:rPr lang="it-IT" altLang="it-IT" sz="3200" b="1" dirty="0" err="1">
                <a:solidFill>
                  <a:srgbClr val="FF0000"/>
                </a:solidFill>
                <a:ea typeface="ＭＳ Ｐゴシック" panose="020B0600070205080204" pitchFamily="34" charset="-128"/>
              </a:rPr>
              <a:t>Ziskin</a:t>
            </a:r>
            <a:r>
              <a:rPr lang="it-IT" altLang="it-IT" sz="3200" b="1" dirty="0">
                <a:solidFill>
                  <a:srgbClr val="FF0000"/>
                </a:solidFill>
                <a:ea typeface="ＭＳ Ｐゴシック" panose="020B0600070205080204" pitchFamily="34" charset="-128"/>
              </a:rPr>
              <a:t> , 1988 – un esperto in queste scienze è tale se:</a:t>
            </a:r>
            <a:br>
              <a:rPr lang="it-IT" altLang="it-IT" sz="3200" b="1" dirty="0">
                <a:solidFill>
                  <a:srgbClr val="FF0000"/>
                </a:solidFill>
                <a:ea typeface="ＭＳ Ｐゴシック" panose="020B0600070205080204" pitchFamily="34" charset="-128"/>
              </a:rPr>
            </a:br>
            <a:r>
              <a:rPr lang="it-IT" altLang="it-IT" sz="3200" b="1" dirty="0">
                <a:ea typeface="ＭＳ Ｐゴシック" panose="020B0600070205080204" pitchFamily="34" charset="-128"/>
              </a:rPr>
              <a:t/>
            </a:r>
            <a:br>
              <a:rPr lang="it-IT" altLang="it-IT" sz="3200" b="1" dirty="0">
                <a:ea typeface="ＭＳ Ｐゴシック" panose="020B0600070205080204" pitchFamily="34" charset="-128"/>
              </a:rPr>
            </a:br>
            <a:r>
              <a:rPr lang="it-IT" altLang="it-IT" sz="3200" b="1" dirty="0">
                <a:ea typeface="ＭＳ Ｐゴシック" panose="020B0600070205080204" pitchFamily="34" charset="-128"/>
              </a:rPr>
              <a:t>1. elabora opinioni che si basano su una </a:t>
            </a:r>
            <a:r>
              <a:rPr lang="it-IT" altLang="it-IT" sz="3200" b="1" i="1" dirty="0">
                <a:ea typeface="ＭＳ Ｐゴシック" panose="020B0600070205080204" pitchFamily="34" charset="-128"/>
              </a:rPr>
              <a:t>"ragionevole certezza</a:t>
            </a:r>
            <a:r>
              <a:rPr lang="ja-JP" altLang="it-IT" sz="3200" b="1" i="1">
                <a:latin typeface="Arial" panose="020B0604020202020204" pitchFamily="34" charset="0"/>
                <a:ea typeface="ＭＳ Ｐゴシック" panose="020B0600070205080204" pitchFamily="34" charset="-128"/>
              </a:rPr>
              <a:t>”</a:t>
            </a:r>
            <a:r>
              <a:rPr lang="it-IT" altLang="ja-JP" sz="3200" b="1" dirty="0">
                <a:ea typeface="ＭＳ Ｐゴシック" panose="020B0600070205080204" pitchFamily="34" charset="-128"/>
              </a:rPr>
              <a:t>;</a:t>
            </a:r>
            <a:br>
              <a:rPr lang="it-IT" altLang="ja-JP" sz="3200" b="1" dirty="0">
                <a:ea typeface="ＭＳ Ｐゴシック" panose="020B0600070205080204" pitchFamily="34" charset="-128"/>
              </a:rPr>
            </a:br>
            <a:r>
              <a:rPr lang="it-IT" altLang="ja-JP" sz="3200" b="1" dirty="0">
                <a:ea typeface="ＭＳ Ｐゴシック" panose="020B0600070205080204" pitchFamily="34" charset="-128"/>
              </a:rPr>
              <a:t/>
            </a:r>
            <a:br>
              <a:rPr lang="it-IT" altLang="ja-JP" sz="3200" b="1" dirty="0">
                <a:ea typeface="ＭＳ Ｐゴシック" panose="020B0600070205080204" pitchFamily="34" charset="-128"/>
              </a:rPr>
            </a:br>
            <a:r>
              <a:rPr lang="it-IT" altLang="ja-JP" sz="3200" b="1" dirty="0">
                <a:ea typeface="ＭＳ Ｐゴシック" panose="020B0600070205080204" pitchFamily="34" charset="-128"/>
              </a:rPr>
              <a:t>2. è in grado di aiutare il Giudice a conclusioni più valide di quelle alle quali sarebbe giunto in assenza della sua opinione. </a:t>
            </a:r>
            <a:br>
              <a:rPr lang="it-IT" altLang="ja-JP" sz="3200" b="1" dirty="0">
                <a:ea typeface="ＭＳ Ｐゴシック" panose="020B0600070205080204" pitchFamily="34" charset="-128"/>
              </a:rPr>
            </a:br>
            <a:endParaRPr lang="it-IT" altLang="it-IT" sz="3200" b="1" dirty="0">
              <a:ea typeface="ＭＳ Ｐゴシック" panose="020B0600070205080204" pitchFamily="34" charset="-128"/>
            </a:endParaRPr>
          </a:p>
        </p:txBody>
      </p:sp>
    </p:spTree>
    <p:extLst>
      <p:ext uri="{BB962C8B-B14F-4D97-AF65-F5344CB8AC3E}">
        <p14:creationId xmlns:p14="http://schemas.microsoft.com/office/powerpoint/2010/main" val="83011542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08546"/>
                                        </p:tgtEl>
                                        <p:attrNameLst>
                                          <p:attrName>style.visibility</p:attrName>
                                        </p:attrNameLst>
                                      </p:cBhvr>
                                      <p:to>
                                        <p:strVal val="visible"/>
                                      </p:to>
                                    </p:set>
                                    <p:anim calcmode="lin" valueType="num">
                                      <p:cBhvr additive="base">
                                        <p:cTn id="7" dur="500" fill="hold"/>
                                        <p:tgtEl>
                                          <p:spTgt spid="108546"/>
                                        </p:tgtEl>
                                        <p:attrNameLst>
                                          <p:attrName>ppt_x</p:attrName>
                                        </p:attrNameLst>
                                      </p:cBhvr>
                                      <p:tavLst>
                                        <p:tav tm="0">
                                          <p:val>
                                            <p:strVal val="0-#ppt_w/2"/>
                                          </p:val>
                                        </p:tav>
                                        <p:tav tm="100000">
                                          <p:val>
                                            <p:strVal val="#ppt_x"/>
                                          </p:val>
                                        </p:tav>
                                      </p:tavLst>
                                    </p:anim>
                                    <p:anim calcmode="lin" valueType="num">
                                      <p:cBhvr additive="base">
                                        <p:cTn id="8" dur="500" fill="hold"/>
                                        <p:tgtEl>
                                          <p:spTgt spid="10854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8546" grpId="0" autoUpdateAnimBg="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Rectangle 2">
            <a:extLst>
              <a:ext uri="{FF2B5EF4-FFF2-40B4-BE49-F238E27FC236}">
                <a16:creationId xmlns:a16="http://schemas.microsoft.com/office/drawing/2014/main" xmlns="" id="{EF96C94F-CACC-E44B-A549-0F7F71BA8021}"/>
              </a:ext>
            </a:extLst>
          </p:cNvPr>
          <p:cNvSpPr>
            <a:spLocks noGrp="1"/>
          </p:cNvSpPr>
          <p:nvPr>
            <p:ph type="title"/>
          </p:nvPr>
        </p:nvSpPr>
        <p:spPr>
          <a:xfrm>
            <a:off x="539552" y="2708920"/>
            <a:ext cx="7772400" cy="1143000"/>
          </a:xfrm>
        </p:spPr>
        <p:txBody>
          <a:bodyPr/>
          <a:lstStyle/>
          <a:p>
            <a:r>
              <a:rPr lang="it-IT" altLang="it-IT" sz="2400" b="1" dirty="0">
                <a:ea typeface="ＭＳ Ｐゴシック" panose="020B0600070205080204" pitchFamily="34" charset="-128"/>
              </a:rPr>
              <a:t>Dal punto di vista psicopatologico‑forense e psicologico-giuridico i criteri di riferimento appaiono necessariamente relativistici, poiché debbono da un lato tenere conto </a:t>
            </a:r>
            <a:r>
              <a:rPr lang="it-IT" altLang="it-IT" sz="2400" b="1" dirty="0" err="1">
                <a:ea typeface="ＭＳ Ｐゴシック" panose="020B0600070205080204" pitchFamily="34" charset="-128"/>
              </a:rPr>
              <a:t>dell</a:t>
            </a:r>
            <a:r>
              <a:rPr lang="ja-JP" altLang="it-IT" sz="2400" b="1">
                <a:latin typeface="Arial" panose="020B0604020202020204" pitchFamily="34" charset="0"/>
                <a:ea typeface="ＭＳ Ｐゴシック" panose="020B0600070205080204" pitchFamily="34" charset="-128"/>
              </a:rPr>
              <a:t>’</a:t>
            </a:r>
            <a:r>
              <a:rPr lang="it-IT" altLang="ja-JP" sz="2400" b="1" dirty="0">
                <a:ea typeface="ＭＳ Ｐゴシック" panose="020B0600070205080204" pitchFamily="34" charset="-128"/>
              </a:rPr>
              <a:t>ampiezza e della sostanziale genericità di nozioni come quella di </a:t>
            </a:r>
            <a:r>
              <a:rPr lang="ja-JP" altLang="it-IT" sz="2400" b="1">
                <a:latin typeface="Arial" panose="020B0604020202020204" pitchFamily="34" charset="0"/>
                <a:ea typeface="ＭＳ Ｐゴシック" panose="020B0600070205080204" pitchFamily="34" charset="-128"/>
              </a:rPr>
              <a:t>“</a:t>
            </a:r>
            <a:r>
              <a:rPr lang="it-IT" altLang="ja-JP" sz="2400" b="1" dirty="0">
                <a:ea typeface="ＭＳ Ｐゴシック" panose="020B0600070205080204" pitchFamily="34" charset="-128"/>
              </a:rPr>
              <a:t>abbandono</a:t>
            </a:r>
            <a:r>
              <a:rPr lang="ja-JP" altLang="it-IT" sz="2400" b="1">
                <a:latin typeface="Arial" panose="020B0604020202020204" pitchFamily="34" charset="0"/>
                <a:ea typeface="ＭＳ Ｐゴシック" panose="020B0600070205080204" pitchFamily="34" charset="-128"/>
              </a:rPr>
              <a:t>”</a:t>
            </a:r>
            <a:r>
              <a:rPr lang="it-IT" altLang="ja-JP" sz="2400" b="1" dirty="0">
                <a:ea typeface="ＭＳ Ｐゴシック" panose="020B0600070205080204" pitchFamily="34" charset="-128"/>
              </a:rPr>
              <a:t> o di </a:t>
            </a:r>
            <a:r>
              <a:rPr lang="ja-JP" altLang="it-IT" sz="2400" b="1">
                <a:latin typeface="Arial" panose="020B0604020202020204" pitchFamily="34" charset="0"/>
                <a:ea typeface="ＭＳ Ｐゴシック" panose="020B0600070205080204" pitchFamily="34" charset="-128"/>
              </a:rPr>
              <a:t>“</a:t>
            </a:r>
            <a:r>
              <a:rPr lang="it-IT" altLang="ja-JP" sz="2400" b="1" dirty="0">
                <a:ea typeface="ＭＳ Ｐゴシック" panose="020B0600070205080204" pitchFamily="34" charset="-128"/>
              </a:rPr>
              <a:t>interesse del minore</a:t>
            </a:r>
            <a:r>
              <a:rPr lang="ja-JP" altLang="it-IT" sz="2400" b="1">
                <a:latin typeface="Arial" panose="020B0604020202020204" pitchFamily="34" charset="0"/>
                <a:ea typeface="ＭＳ Ｐゴシック" panose="020B0600070205080204" pitchFamily="34" charset="-128"/>
              </a:rPr>
              <a:t>”</a:t>
            </a:r>
            <a:r>
              <a:rPr lang="it-IT" altLang="ja-JP" sz="2400" b="1" dirty="0">
                <a:ea typeface="ＭＳ Ｐゴシック" panose="020B0600070205080204" pitchFamily="34" charset="-128"/>
              </a:rPr>
              <a:t>, mentre, </a:t>
            </a:r>
            <a:r>
              <a:rPr lang="it-IT" altLang="ja-JP" sz="2400" b="1" dirty="0" err="1">
                <a:ea typeface="ＭＳ Ｐゴシック" panose="020B0600070205080204" pitchFamily="34" charset="-128"/>
              </a:rPr>
              <a:t>dall</a:t>
            </a:r>
            <a:r>
              <a:rPr lang="ja-JP" altLang="it-IT" sz="2400" b="1">
                <a:latin typeface="Arial" panose="020B0604020202020204" pitchFamily="34" charset="0"/>
                <a:ea typeface="ＭＳ Ｐゴシック" panose="020B0600070205080204" pitchFamily="34" charset="-128"/>
              </a:rPr>
              <a:t>’</a:t>
            </a:r>
            <a:r>
              <a:rPr lang="it-IT" altLang="ja-JP" sz="2400" b="1" dirty="0">
                <a:ea typeface="ＭＳ Ｐゴシック" panose="020B0600070205080204" pitchFamily="34" charset="-128"/>
              </a:rPr>
              <a:t>altro lato, debbono considerare il fatto che l</a:t>
            </a:r>
            <a:r>
              <a:rPr lang="ja-JP" altLang="it-IT" sz="2400" b="1">
                <a:latin typeface="Arial" panose="020B0604020202020204" pitchFamily="34" charset="0"/>
                <a:ea typeface="ＭＳ Ｐゴシック" panose="020B0600070205080204" pitchFamily="34" charset="-128"/>
              </a:rPr>
              <a:t>’</a:t>
            </a:r>
            <a:r>
              <a:rPr lang="it-IT" altLang="ja-JP" sz="2400" b="1" dirty="0">
                <a:ea typeface="ＭＳ Ｐゴシック" panose="020B0600070205080204" pitchFamily="34" charset="-128"/>
              </a:rPr>
              <a:t>indagine non deve discutere la teorica idoneità educativa di una famiglia, ma deve mettere in luce quale sia, in quel momento, l</a:t>
            </a:r>
            <a:r>
              <a:rPr lang="ja-JP" altLang="it-IT" sz="2400" b="1">
                <a:latin typeface="Arial" panose="020B0604020202020204" pitchFamily="34" charset="0"/>
                <a:ea typeface="ＭＳ Ｐゴシック" panose="020B0600070205080204" pitchFamily="34" charset="-128"/>
              </a:rPr>
              <a:t>’</a:t>
            </a:r>
            <a:r>
              <a:rPr lang="it-IT" altLang="ja-JP" sz="2400" b="1" dirty="0">
                <a:ea typeface="ＭＳ Ｐゴシック" panose="020B0600070205080204" pitchFamily="34" charset="-128"/>
              </a:rPr>
              <a:t>idoneità specifica che quella singola famiglia può realizzare, sul piano delle competenze genitoriali,  a favore di quel singolo bambino, in  relazione al suo stadio di sviluppo ed alle eventuali problematiche psicopatologiche che egli presenta.</a:t>
            </a:r>
            <a:br>
              <a:rPr lang="it-IT" altLang="ja-JP" sz="2400" b="1" dirty="0">
                <a:ea typeface="ＭＳ Ｐゴシック" panose="020B0600070205080204" pitchFamily="34" charset="-128"/>
              </a:rPr>
            </a:br>
            <a:endParaRPr lang="it-IT" altLang="it-IT" sz="2400" b="1" dirty="0">
              <a:ea typeface="ＭＳ Ｐゴシック" panose="020B0600070205080204" pitchFamily="34" charset="-128"/>
            </a:endParaRPr>
          </a:p>
        </p:txBody>
      </p:sp>
    </p:spTree>
    <p:extLst>
      <p:ext uri="{BB962C8B-B14F-4D97-AF65-F5344CB8AC3E}">
        <p14:creationId xmlns:p14="http://schemas.microsoft.com/office/powerpoint/2010/main" val="211616680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AutoShape 1">
            <a:extLst>
              <a:ext uri="{FF2B5EF4-FFF2-40B4-BE49-F238E27FC236}">
                <a16:creationId xmlns:a16="http://schemas.microsoft.com/office/drawing/2014/main" xmlns="" id="{241EC737-5AA8-8C4B-8FAF-ABBBC3DFAACD}"/>
              </a:ext>
            </a:extLst>
          </p:cNvPr>
          <p:cNvSpPr>
            <a:spLocks noChangeArrowheads="1"/>
          </p:cNvSpPr>
          <p:nvPr/>
        </p:nvSpPr>
        <p:spPr bwMode="auto">
          <a:xfrm>
            <a:off x="5357813" y="5357813"/>
            <a:ext cx="2643187" cy="857250"/>
          </a:xfrm>
          <a:prstGeom prst="roundRect">
            <a:avLst>
              <a:gd name="adj" fmla="val 16667"/>
            </a:avLst>
          </a:prstGeom>
          <a:solidFill>
            <a:srgbClr val="FFFFFF"/>
          </a:solidFill>
          <a:ln w="25560">
            <a:solidFill>
              <a:srgbClr val="984807"/>
            </a:solidFill>
            <a:round/>
            <a:headEnd/>
            <a:tailEnd/>
          </a:ln>
        </p:spPr>
        <p:txBody>
          <a:bodyPr wrap="none" anchor="ctr"/>
          <a:lstStyle>
            <a:lvl1pPr>
              <a:defRPr sz="3600">
                <a:solidFill>
                  <a:schemeClr val="tx1"/>
                </a:solidFill>
                <a:latin typeface="Tahoma" panose="020B0604030504040204" pitchFamily="34" charset="0"/>
                <a:ea typeface="ＭＳ Ｐゴシック" panose="020B0600070205080204" pitchFamily="34" charset="-128"/>
              </a:defRPr>
            </a:lvl1pPr>
            <a:lvl2pPr marL="742950" indent="-285750">
              <a:defRPr sz="3600">
                <a:solidFill>
                  <a:schemeClr val="tx1"/>
                </a:solidFill>
                <a:latin typeface="Tahoma" panose="020B0604030504040204" pitchFamily="34" charset="0"/>
                <a:ea typeface="ＭＳ Ｐゴシック" panose="020B0600070205080204" pitchFamily="34" charset="-128"/>
              </a:defRPr>
            </a:lvl2pPr>
            <a:lvl3pPr marL="1143000" indent="-228600">
              <a:defRPr sz="3600">
                <a:solidFill>
                  <a:schemeClr val="tx1"/>
                </a:solidFill>
                <a:latin typeface="Tahoma" panose="020B0604030504040204" pitchFamily="34" charset="0"/>
                <a:ea typeface="ＭＳ Ｐゴシック" panose="020B0600070205080204" pitchFamily="34" charset="-128"/>
              </a:defRPr>
            </a:lvl3pPr>
            <a:lvl4pPr marL="1600200" indent="-228600">
              <a:defRPr sz="3600">
                <a:solidFill>
                  <a:schemeClr val="tx1"/>
                </a:solidFill>
                <a:latin typeface="Tahoma" panose="020B0604030504040204" pitchFamily="34" charset="0"/>
                <a:ea typeface="ＭＳ Ｐゴシック" panose="020B0600070205080204" pitchFamily="34" charset="-128"/>
              </a:defRPr>
            </a:lvl4pPr>
            <a:lvl5pPr marL="2057400" indent="-228600">
              <a:defRPr sz="3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0"/>
              </a:spcBef>
              <a:spcAft>
                <a:spcPct val="0"/>
              </a:spcAft>
              <a:defRPr sz="3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0"/>
              </a:spcBef>
              <a:spcAft>
                <a:spcPct val="0"/>
              </a:spcAft>
              <a:defRPr sz="3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0"/>
              </a:spcBef>
              <a:spcAft>
                <a:spcPct val="0"/>
              </a:spcAft>
              <a:defRPr sz="3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0"/>
              </a:spcBef>
              <a:spcAft>
                <a:spcPct val="0"/>
              </a:spcAft>
              <a:defRPr sz="3600">
                <a:solidFill>
                  <a:schemeClr val="tx1"/>
                </a:solidFill>
                <a:latin typeface="Tahoma" panose="020B0604030504040204" pitchFamily="34" charset="0"/>
                <a:ea typeface="ＭＳ Ｐゴシック" panose="020B0600070205080204" pitchFamily="34" charset="-128"/>
              </a:defRPr>
            </a:lvl9pPr>
          </a:lstStyle>
          <a:p>
            <a:pPr eaLnBrk="1" hangingPunct="1"/>
            <a:endParaRPr lang="it-IT" altLang="it-IT">
              <a:cs typeface="Lucida Sans Unicode" panose="020B0602030504020204" pitchFamily="34" charset="0"/>
            </a:endParaRPr>
          </a:p>
        </p:txBody>
      </p:sp>
      <p:sp>
        <p:nvSpPr>
          <p:cNvPr id="37890" name="AutoShape 2">
            <a:extLst>
              <a:ext uri="{FF2B5EF4-FFF2-40B4-BE49-F238E27FC236}">
                <a16:creationId xmlns:a16="http://schemas.microsoft.com/office/drawing/2014/main" xmlns="" id="{9F25B877-7B75-4C41-9719-E9B82B4008E8}"/>
              </a:ext>
            </a:extLst>
          </p:cNvPr>
          <p:cNvSpPr>
            <a:spLocks noChangeArrowheads="1"/>
          </p:cNvSpPr>
          <p:nvPr/>
        </p:nvSpPr>
        <p:spPr bwMode="auto">
          <a:xfrm>
            <a:off x="5292725" y="3644900"/>
            <a:ext cx="2857500" cy="857250"/>
          </a:xfrm>
          <a:prstGeom prst="roundRect">
            <a:avLst>
              <a:gd name="adj" fmla="val 16667"/>
            </a:avLst>
          </a:prstGeom>
          <a:solidFill>
            <a:srgbClr val="FFFFFF"/>
          </a:solidFill>
          <a:ln w="25560">
            <a:solidFill>
              <a:srgbClr val="984807"/>
            </a:solidFill>
            <a:round/>
            <a:headEnd/>
            <a:tailEnd/>
          </a:ln>
        </p:spPr>
        <p:txBody>
          <a:bodyPr wrap="none" anchor="ctr"/>
          <a:lstStyle>
            <a:lvl1pPr>
              <a:defRPr sz="3600">
                <a:solidFill>
                  <a:schemeClr val="tx1"/>
                </a:solidFill>
                <a:latin typeface="Tahoma" panose="020B0604030504040204" pitchFamily="34" charset="0"/>
                <a:ea typeface="ＭＳ Ｐゴシック" panose="020B0600070205080204" pitchFamily="34" charset="-128"/>
              </a:defRPr>
            </a:lvl1pPr>
            <a:lvl2pPr marL="742950" indent="-285750">
              <a:defRPr sz="3600">
                <a:solidFill>
                  <a:schemeClr val="tx1"/>
                </a:solidFill>
                <a:latin typeface="Tahoma" panose="020B0604030504040204" pitchFamily="34" charset="0"/>
                <a:ea typeface="ＭＳ Ｐゴシック" panose="020B0600070205080204" pitchFamily="34" charset="-128"/>
              </a:defRPr>
            </a:lvl2pPr>
            <a:lvl3pPr marL="1143000" indent="-228600">
              <a:defRPr sz="3600">
                <a:solidFill>
                  <a:schemeClr val="tx1"/>
                </a:solidFill>
                <a:latin typeface="Tahoma" panose="020B0604030504040204" pitchFamily="34" charset="0"/>
                <a:ea typeface="ＭＳ Ｐゴシック" panose="020B0600070205080204" pitchFamily="34" charset="-128"/>
              </a:defRPr>
            </a:lvl3pPr>
            <a:lvl4pPr marL="1600200" indent="-228600">
              <a:defRPr sz="3600">
                <a:solidFill>
                  <a:schemeClr val="tx1"/>
                </a:solidFill>
                <a:latin typeface="Tahoma" panose="020B0604030504040204" pitchFamily="34" charset="0"/>
                <a:ea typeface="ＭＳ Ｐゴシック" panose="020B0600070205080204" pitchFamily="34" charset="-128"/>
              </a:defRPr>
            </a:lvl4pPr>
            <a:lvl5pPr marL="2057400" indent="-228600">
              <a:defRPr sz="3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0"/>
              </a:spcBef>
              <a:spcAft>
                <a:spcPct val="0"/>
              </a:spcAft>
              <a:defRPr sz="3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0"/>
              </a:spcBef>
              <a:spcAft>
                <a:spcPct val="0"/>
              </a:spcAft>
              <a:defRPr sz="3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0"/>
              </a:spcBef>
              <a:spcAft>
                <a:spcPct val="0"/>
              </a:spcAft>
              <a:defRPr sz="3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0"/>
              </a:spcBef>
              <a:spcAft>
                <a:spcPct val="0"/>
              </a:spcAft>
              <a:defRPr sz="3600">
                <a:solidFill>
                  <a:schemeClr val="tx1"/>
                </a:solidFill>
                <a:latin typeface="Tahoma" panose="020B0604030504040204" pitchFamily="34" charset="0"/>
                <a:ea typeface="ＭＳ Ｐゴシック" panose="020B0600070205080204" pitchFamily="34" charset="-128"/>
              </a:defRPr>
            </a:lvl9pPr>
          </a:lstStyle>
          <a:p>
            <a:pPr eaLnBrk="1" hangingPunct="1"/>
            <a:endParaRPr lang="it-IT" altLang="it-IT">
              <a:cs typeface="Lucida Sans Unicode" panose="020B0602030504020204" pitchFamily="34" charset="0"/>
            </a:endParaRPr>
          </a:p>
        </p:txBody>
      </p:sp>
      <p:sp>
        <p:nvSpPr>
          <p:cNvPr id="37891" name="AutoShape 3">
            <a:extLst>
              <a:ext uri="{FF2B5EF4-FFF2-40B4-BE49-F238E27FC236}">
                <a16:creationId xmlns:a16="http://schemas.microsoft.com/office/drawing/2014/main" xmlns="" id="{3AF55965-AE23-AB42-83C7-D6E7786BB36D}"/>
              </a:ext>
            </a:extLst>
          </p:cNvPr>
          <p:cNvSpPr>
            <a:spLocks noChangeArrowheads="1"/>
          </p:cNvSpPr>
          <p:nvPr/>
        </p:nvSpPr>
        <p:spPr bwMode="auto">
          <a:xfrm>
            <a:off x="1079500" y="5400675"/>
            <a:ext cx="2643188" cy="857250"/>
          </a:xfrm>
          <a:prstGeom prst="roundRect">
            <a:avLst>
              <a:gd name="adj" fmla="val 16667"/>
            </a:avLst>
          </a:prstGeom>
          <a:solidFill>
            <a:srgbClr val="FFFFFF"/>
          </a:solidFill>
          <a:ln w="25560">
            <a:solidFill>
              <a:srgbClr val="984807"/>
            </a:solidFill>
            <a:round/>
            <a:headEnd/>
            <a:tailEnd/>
          </a:ln>
        </p:spPr>
        <p:txBody>
          <a:bodyPr wrap="none" anchor="ctr"/>
          <a:lstStyle>
            <a:lvl1pPr>
              <a:defRPr sz="3600">
                <a:solidFill>
                  <a:schemeClr val="tx1"/>
                </a:solidFill>
                <a:latin typeface="Tahoma" panose="020B0604030504040204" pitchFamily="34" charset="0"/>
                <a:ea typeface="ＭＳ Ｐゴシック" panose="020B0600070205080204" pitchFamily="34" charset="-128"/>
              </a:defRPr>
            </a:lvl1pPr>
            <a:lvl2pPr marL="742950" indent="-285750">
              <a:defRPr sz="3600">
                <a:solidFill>
                  <a:schemeClr val="tx1"/>
                </a:solidFill>
                <a:latin typeface="Tahoma" panose="020B0604030504040204" pitchFamily="34" charset="0"/>
                <a:ea typeface="ＭＳ Ｐゴシック" panose="020B0600070205080204" pitchFamily="34" charset="-128"/>
              </a:defRPr>
            </a:lvl2pPr>
            <a:lvl3pPr marL="1143000" indent="-228600">
              <a:defRPr sz="3600">
                <a:solidFill>
                  <a:schemeClr val="tx1"/>
                </a:solidFill>
                <a:latin typeface="Tahoma" panose="020B0604030504040204" pitchFamily="34" charset="0"/>
                <a:ea typeface="ＭＳ Ｐゴシック" panose="020B0600070205080204" pitchFamily="34" charset="-128"/>
              </a:defRPr>
            </a:lvl3pPr>
            <a:lvl4pPr marL="1600200" indent="-228600">
              <a:defRPr sz="3600">
                <a:solidFill>
                  <a:schemeClr val="tx1"/>
                </a:solidFill>
                <a:latin typeface="Tahoma" panose="020B0604030504040204" pitchFamily="34" charset="0"/>
                <a:ea typeface="ＭＳ Ｐゴシック" panose="020B0600070205080204" pitchFamily="34" charset="-128"/>
              </a:defRPr>
            </a:lvl4pPr>
            <a:lvl5pPr marL="2057400" indent="-228600">
              <a:defRPr sz="3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0"/>
              </a:spcBef>
              <a:spcAft>
                <a:spcPct val="0"/>
              </a:spcAft>
              <a:defRPr sz="3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0"/>
              </a:spcBef>
              <a:spcAft>
                <a:spcPct val="0"/>
              </a:spcAft>
              <a:defRPr sz="3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0"/>
              </a:spcBef>
              <a:spcAft>
                <a:spcPct val="0"/>
              </a:spcAft>
              <a:defRPr sz="3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0"/>
              </a:spcBef>
              <a:spcAft>
                <a:spcPct val="0"/>
              </a:spcAft>
              <a:defRPr sz="3600">
                <a:solidFill>
                  <a:schemeClr val="tx1"/>
                </a:solidFill>
                <a:latin typeface="Tahoma" panose="020B0604030504040204" pitchFamily="34" charset="0"/>
                <a:ea typeface="ＭＳ Ｐゴシック" panose="020B0600070205080204" pitchFamily="34" charset="-128"/>
              </a:defRPr>
            </a:lvl9pPr>
          </a:lstStyle>
          <a:p>
            <a:pPr eaLnBrk="1" hangingPunct="1"/>
            <a:endParaRPr lang="it-IT" altLang="it-IT">
              <a:cs typeface="Lucida Sans Unicode" panose="020B0602030504020204" pitchFamily="34" charset="0"/>
            </a:endParaRPr>
          </a:p>
        </p:txBody>
      </p:sp>
      <p:sp>
        <p:nvSpPr>
          <p:cNvPr id="37892" name="AutoShape 4">
            <a:extLst>
              <a:ext uri="{FF2B5EF4-FFF2-40B4-BE49-F238E27FC236}">
                <a16:creationId xmlns:a16="http://schemas.microsoft.com/office/drawing/2014/main" xmlns="" id="{8E50CEF8-0294-A947-B918-E9F81B530AF3}"/>
              </a:ext>
            </a:extLst>
          </p:cNvPr>
          <p:cNvSpPr>
            <a:spLocks noChangeArrowheads="1"/>
          </p:cNvSpPr>
          <p:nvPr/>
        </p:nvSpPr>
        <p:spPr bwMode="auto">
          <a:xfrm>
            <a:off x="604838" y="877888"/>
            <a:ext cx="3714750" cy="1643062"/>
          </a:xfrm>
          <a:prstGeom prst="roundRect">
            <a:avLst>
              <a:gd name="adj" fmla="val 16667"/>
            </a:avLst>
          </a:prstGeom>
          <a:solidFill>
            <a:srgbClr val="FFFFFF"/>
          </a:solidFill>
          <a:ln w="25560">
            <a:solidFill>
              <a:srgbClr val="984807"/>
            </a:solidFill>
            <a:round/>
            <a:headEnd/>
            <a:tailEnd/>
          </a:ln>
        </p:spPr>
        <p:txBody>
          <a:bodyPr wrap="none" anchor="ctr"/>
          <a:lstStyle>
            <a:lvl1pPr>
              <a:defRPr sz="3600">
                <a:solidFill>
                  <a:schemeClr val="tx1"/>
                </a:solidFill>
                <a:latin typeface="Tahoma" panose="020B0604030504040204" pitchFamily="34" charset="0"/>
                <a:ea typeface="ＭＳ Ｐゴシック" panose="020B0600070205080204" pitchFamily="34" charset="-128"/>
              </a:defRPr>
            </a:lvl1pPr>
            <a:lvl2pPr marL="742950" indent="-285750">
              <a:defRPr sz="3600">
                <a:solidFill>
                  <a:schemeClr val="tx1"/>
                </a:solidFill>
                <a:latin typeface="Tahoma" panose="020B0604030504040204" pitchFamily="34" charset="0"/>
                <a:ea typeface="ＭＳ Ｐゴシック" panose="020B0600070205080204" pitchFamily="34" charset="-128"/>
              </a:defRPr>
            </a:lvl2pPr>
            <a:lvl3pPr marL="1143000" indent="-228600">
              <a:defRPr sz="3600">
                <a:solidFill>
                  <a:schemeClr val="tx1"/>
                </a:solidFill>
                <a:latin typeface="Tahoma" panose="020B0604030504040204" pitchFamily="34" charset="0"/>
                <a:ea typeface="ＭＳ Ｐゴシック" panose="020B0600070205080204" pitchFamily="34" charset="-128"/>
              </a:defRPr>
            </a:lvl3pPr>
            <a:lvl4pPr marL="1600200" indent="-228600">
              <a:defRPr sz="3600">
                <a:solidFill>
                  <a:schemeClr val="tx1"/>
                </a:solidFill>
                <a:latin typeface="Tahoma" panose="020B0604030504040204" pitchFamily="34" charset="0"/>
                <a:ea typeface="ＭＳ Ｐゴシック" panose="020B0600070205080204" pitchFamily="34" charset="-128"/>
              </a:defRPr>
            </a:lvl4pPr>
            <a:lvl5pPr marL="2057400" indent="-228600">
              <a:defRPr sz="3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0"/>
              </a:spcBef>
              <a:spcAft>
                <a:spcPct val="0"/>
              </a:spcAft>
              <a:defRPr sz="3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0"/>
              </a:spcBef>
              <a:spcAft>
                <a:spcPct val="0"/>
              </a:spcAft>
              <a:defRPr sz="3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0"/>
              </a:spcBef>
              <a:spcAft>
                <a:spcPct val="0"/>
              </a:spcAft>
              <a:defRPr sz="3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0"/>
              </a:spcBef>
              <a:spcAft>
                <a:spcPct val="0"/>
              </a:spcAft>
              <a:defRPr sz="3600">
                <a:solidFill>
                  <a:schemeClr val="tx1"/>
                </a:solidFill>
                <a:latin typeface="Tahoma" panose="020B0604030504040204" pitchFamily="34" charset="0"/>
                <a:ea typeface="ＭＳ Ｐゴシック" panose="020B0600070205080204" pitchFamily="34" charset="-128"/>
              </a:defRPr>
            </a:lvl9pPr>
          </a:lstStyle>
          <a:p>
            <a:pPr eaLnBrk="1" hangingPunct="1"/>
            <a:endParaRPr lang="it-IT" altLang="it-IT">
              <a:cs typeface="Lucida Sans Unicode" panose="020B0602030504020204" pitchFamily="34" charset="0"/>
            </a:endParaRPr>
          </a:p>
        </p:txBody>
      </p:sp>
      <p:sp>
        <p:nvSpPr>
          <p:cNvPr id="37893" name="AutoShape 5">
            <a:extLst>
              <a:ext uri="{FF2B5EF4-FFF2-40B4-BE49-F238E27FC236}">
                <a16:creationId xmlns:a16="http://schemas.microsoft.com/office/drawing/2014/main" xmlns="" id="{8F64E51E-9811-0E4A-9202-7B782913F2D7}"/>
              </a:ext>
            </a:extLst>
          </p:cNvPr>
          <p:cNvSpPr>
            <a:spLocks noChangeArrowheads="1"/>
          </p:cNvSpPr>
          <p:nvPr/>
        </p:nvSpPr>
        <p:spPr bwMode="auto">
          <a:xfrm>
            <a:off x="1071563" y="3429000"/>
            <a:ext cx="2643187" cy="857250"/>
          </a:xfrm>
          <a:prstGeom prst="roundRect">
            <a:avLst>
              <a:gd name="adj" fmla="val 16667"/>
            </a:avLst>
          </a:prstGeom>
          <a:solidFill>
            <a:srgbClr val="FFFFFF"/>
          </a:solidFill>
          <a:ln w="25560">
            <a:solidFill>
              <a:srgbClr val="984807"/>
            </a:solidFill>
            <a:round/>
            <a:headEnd/>
            <a:tailEnd/>
          </a:ln>
        </p:spPr>
        <p:txBody>
          <a:bodyPr wrap="none" anchor="ctr"/>
          <a:lstStyle>
            <a:lvl1pPr>
              <a:defRPr sz="3600">
                <a:solidFill>
                  <a:schemeClr val="tx1"/>
                </a:solidFill>
                <a:latin typeface="Tahoma" panose="020B0604030504040204" pitchFamily="34" charset="0"/>
                <a:ea typeface="ＭＳ Ｐゴシック" panose="020B0600070205080204" pitchFamily="34" charset="-128"/>
              </a:defRPr>
            </a:lvl1pPr>
            <a:lvl2pPr marL="742950" indent="-285750">
              <a:defRPr sz="3600">
                <a:solidFill>
                  <a:schemeClr val="tx1"/>
                </a:solidFill>
                <a:latin typeface="Tahoma" panose="020B0604030504040204" pitchFamily="34" charset="0"/>
                <a:ea typeface="ＭＳ Ｐゴシック" panose="020B0600070205080204" pitchFamily="34" charset="-128"/>
              </a:defRPr>
            </a:lvl2pPr>
            <a:lvl3pPr marL="1143000" indent="-228600">
              <a:defRPr sz="3600">
                <a:solidFill>
                  <a:schemeClr val="tx1"/>
                </a:solidFill>
                <a:latin typeface="Tahoma" panose="020B0604030504040204" pitchFamily="34" charset="0"/>
                <a:ea typeface="ＭＳ Ｐゴシック" panose="020B0600070205080204" pitchFamily="34" charset="-128"/>
              </a:defRPr>
            </a:lvl3pPr>
            <a:lvl4pPr marL="1600200" indent="-228600">
              <a:defRPr sz="3600">
                <a:solidFill>
                  <a:schemeClr val="tx1"/>
                </a:solidFill>
                <a:latin typeface="Tahoma" panose="020B0604030504040204" pitchFamily="34" charset="0"/>
                <a:ea typeface="ＭＳ Ｐゴシック" panose="020B0600070205080204" pitchFamily="34" charset="-128"/>
              </a:defRPr>
            </a:lvl4pPr>
            <a:lvl5pPr marL="2057400" indent="-228600">
              <a:defRPr sz="3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0"/>
              </a:spcBef>
              <a:spcAft>
                <a:spcPct val="0"/>
              </a:spcAft>
              <a:defRPr sz="3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0"/>
              </a:spcBef>
              <a:spcAft>
                <a:spcPct val="0"/>
              </a:spcAft>
              <a:defRPr sz="3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0"/>
              </a:spcBef>
              <a:spcAft>
                <a:spcPct val="0"/>
              </a:spcAft>
              <a:defRPr sz="3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0"/>
              </a:spcBef>
              <a:spcAft>
                <a:spcPct val="0"/>
              </a:spcAft>
              <a:defRPr sz="3600">
                <a:solidFill>
                  <a:schemeClr val="tx1"/>
                </a:solidFill>
                <a:latin typeface="Tahoma" panose="020B0604030504040204" pitchFamily="34" charset="0"/>
                <a:ea typeface="ＭＳ Ｐゴシック" panose="020B0600070205080204" pitchFamily="34" charset="-128"/>
              </a:defRPr>
            </a:lvl9pPr>
          </a:lstStyle>
          <a:p>
            <a:pPr eaLnBrk="1" hangingPunct="1"/>
            <a:endParaRPr lang="it-IT" altLang="it-IT">
              <a:cs typeface="Lucida Sans Unicode" panose="020B0602030504020204" pitchFamily="34" charset="0"/>
            </a:endParaRPr>
          </a:p>
        </p:txBody>
      </p:sp>
      <p:sp>
        <p:nvSpPr>
          <p:cNvPr id="37894" name="AutoShape 6">
            <a:extLst>
              <a:ext uri="{FF2B5EF4-FFF2-40B4-BE49-F238E27FC236}">
                <a16:creationId xmlns:a16="http://schemas.microsoft.com/office/drawing/2014/main" xmlns="" id="{E07D8B84-3A1F-2B46-9784-162A3AF09B0B}"/>
              </a:ext>
            </a:extLst>
          </p:cNvPr>
          <p:cNvSpPr>
            <a:spLocks noChangeArrowheads="1"/>
          </p:cNvSpPr>
          <p:nvPr/>
        </p:nvSpPr>
        <p:spPr bwMode="auto">
          <a:xfrm>
            <a:off x="4857750" y="857250"/>
            <a:ext cx="3714750" cy="1643063"/>
          </a:xfrm>
          <a:prstGeom prst="roundRect">
            <a:avLst>
              <a:gd name="adj" fmla="val 16667"/>
            </a:avLst>
          </a:prstGeom>
          <a:solidFill>
            <a:srgbClr val="FFFFFF"/>
          </a:solidFill>
          <a:ln w="25560">
            <a:solidFill>
              <a:srgbClr val="984807"/>
            </a:solidFill>
            <a:round/>
            <a:headEnd/>
            <a:tailEnd/>
          </a:ln>
        </p:spPr>
        <p:txBody>
          <a:bodyPr wrap="none" anchor="ctr"/>
          <a:lstStyle>
            <a:lvl1pPr>
              <a:defRPr sz="3600">
                <a:solidFill>
                  <a:schemeClr val="tx1"/>
                </a:solidFill>
                <a:latin typeface="Tahoma" panose="020B0604030504040204" pitchFamily="34" charset="0"/>
                <a:ea typeface="ＭＳ Ｐゴシック" panose="020B0600070205080204" pitchFamily="34" charset="-128"/>
              </a:defRPr>
            </a:lvl1pPr>
            <a:lvl2pPr marL="742950" indent="-285750">
              <a:defRPr sz="3600">
                <a:solidFill>
                  <a:schemeClr val="tx1"/>
                </a:solidFill>
                <a:latin typeface="Tahoma" panose="020B0604030504040204" pitchFamily="34" charset="0"/>
                <a:ea typeface="ＭＳ Ｐゴシック" panose="020B0600070205080204" pitchFamily="34" charset="-128"/>
              </a:defRPr>
            </a:lvl2pPr>
            <a:lvl3pPr marL="1143000" indent="-228600">
              <a:defRPr sz="3600">
                <a:solidFill>
                  <a:schemeClr val="tx1"/>
                </a:solidFill>
                <a:latin typeface="Tahoma" panose="020B0604030504040204" pitchFamily="34" charset="0"/>
                <a:ea typeface="ＭＳ Ｐゴシック" panose="020B0600070205080204" pitchFamily="34" charset="-128"/>
              </a:defRPr>
            </a:lvl3pPr>
            <a:lvl4pPr marL="1600200" indent="-228600">
              <a:defRPr sz="3600">
                <a:solidFill>
                  <a:schemeClr val="tx1"/>
                </a:solidFill>
                <a:latin typeface="Tahoma" panose="020B0604030504040204" pitchFamily="34" charset="0"/>
                <a:ea typeface="ＭＳ Ｐゴシック" panose="020B0600070205080204" pitchFamily="34" charset="-128"/>
              </a:defRPr>
            </a:lvl4pPr>
            <a:lvl5pPr marL="2057400" indent="-228600">
              <a:defRPr sz="3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0"/>
              </a:spcBef>
              <a:spcAft>
                <a:spcPct val="0"/>
              </a:spcAft>
              <a:defRPr sz="3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0"/>
              </a:spcBef>
              <a:spcAft>
                <a:spcPct val="0"/>
              </a:spcAft>
              <a:defRPr sz="3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0"/>
              </a:spcBef>
              <a:spcAft>
                <a:spcPct val="0"/>
              </a:spcAft>
              <a:defRPr sz="3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0"/>
              </a:spcBef>
              <a:spcAft>
                <a:spcPct val="0"/>
              </a:spcAft>
              <a:defRPr sz="3600">
                <a:solidFill>
                  <a:schemeClr val="tx1"/>
                </a:solidFill>
                <a:latin typeface="Tahoma" panose="020B0604030504040204" pitchFamily="34" charset="0"/>
                <a:ea typeface="ＭＳ Ｐゴシック" panose="020B0600070205080204" pitchFamily="34" charset="-128"/>
              </a:defRPr>
            </a:lvl9pPr>
          </a:lstStyle>
          <a:p>
            <a:pPr eaLnBrk="1" hangingPunct="1"/>
            <a:endParaRPr lang="it-IT" altLang="it-IT">
              <a:cs typeface="Lucida Sans Unicode" panose="020B0602030504020204" pitchFamily="34" charset="0"/>
            </a:endParaRPr>
          </a:p>
        </p:txBody>
      </p:sp>
      <p:sp>
        <p:nvSpPr>
          <p:cNvPr id="37895" name="Rectangle 7">
            <a:extLst>
              <a:ext uri="{FF2B5EF4-FFF2-40B4-BE49-F238E27FC236}">
                <a16:creationId xmlns:a16="http://schemas.microsoft.com/office/drawing/2014/main" xmlns="" id="{25346367-129E-B64A-90B1-972FEF4B5179}"/>
              </a:ext>
            </a:extLst>
          </p:cNvPr>
          <p:cNvSpPr>
            <a:spLocks noChangeArrowheads="1"/>
          </p:cNvSpPr>
          <p:nvPr/>
        </p:nvSpPr>
        <p:spPr bwMode="auto">
          <a:xfrm>
            <a:off x="604838" y="900113"/>
            <a:ext cx="3714750" cy="15541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0" tIns="45000" rIns="90000" bIns="450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600">
                <a:solidFill>
                  <a:schemeClr val="tx1"/>
                </a:solidFill>
                <a:latin typeface="Tahoma" panose="020B0604030504040204" pitchFamily="34" charset="0"/>
                <a:ea typeface="ＭＳ Ｐゴシック" panose="020B0600070205080204" pitchFamily="34" charset="-128"/>
              </a:defRPr>
            </a:lvl1pPr>
            <a:lvl2pPr marL="742950" indent="-28575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600">
                <a:solidFill>
                  <a:schemeClr val="tx1"/>
                </a:solidFill>
                <a:latin typeface="Tahoma" panose="020B0604030504040204" pitchFamily="34" charset="0"/>
                <a:ea typeface="ＭＳ Ｐゴシック" panose="020B0600070205080204" pitchFamily="34" charset="-128"/>
              </a:defRPr>
            </a:lvl2pPr>
            <a:lvl3pPr marL="1143000" indent="-2286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600">
                <a:solidFill>
                  <a:schemeClr val="tx1"/>
                </a:solidFill>
                <a:latin typeface="Tahoma" panose="020B0604030504040204" pitchFamily="34" charset="0"/>
                <a:ea typeface="ＭＳ Ｐゴシック" panose="020B0600070205080204" pitchFamily="34" charset="-128"/>
              </a:defRPr>
            </a:lvl3pPr>
            <a:lvl4pPr marL="1600200" indent="-2286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600">
                <a:solidFill>
                  <a:schemeClr val="tx1"/>
                </a:solidFill>
                <a:latin typeface="Tahoma" panose="020B0604030504040204" pitchFamily="34" charset="0"/>
                <a:ea typeface="ＭＳ Ｐゴシック" panose="020B0600070205080204" pitchFamily="34" charset="-128"/>
              </a:defRPr>
            </a:lvl4pPr>
            <a:lvl5pPr marL="2057400" indent="-2286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600">
                <a:solidFill>
                  <a:schemeClr val="tx1"/>
                </a:solidFill>
                <a:latin typeface="Tahoma" panose="020B0604030504040204" pitchFamily="34" charset="0"/>
                <a:ea typeface="ＭＳ Ｐゴシック" panose="020B0600070205080204" pitchFamily="34" charset="-128"/>
              </a:defRPr>
            </a:lvl9pPr>
          </a:lstStyle>
          <a:p>
            <a:pPr algn="ctr" eaLnBrk="1" hangingPunct="1"/>
            <a:r>
              <a:rPr lang="it-IT" altLang="it-IT" sz="2400">
                <a:solidFill>
                  <a:srgbClr val="000000"/>
                </a:solidFill>
                <a:latin typeface="Eras Light ITC" panose="020B0402030504020804" pitchFamily="34" charset="77"/>
                <a:cs typeface="Lucida Sans Unicode" panose="020B0602030504020204" pitchFamily="34" charset="0"/>
              </a:rPr>
              <a:t>Tribunale</a:t>
            </a:r>
          </a:p>
          <a:p>
            <a:pPr algn="ctr" eaLnBrk="1" hangingPunct="1"/>
            <a:r>
              <a:rPr lang="it-IT" altLang="it-IT" sz="2400">
                <a:solidFill>
                  <a:srgbClr val="000000"/>
                </a:solidFill>
                <a:latin typeface="Eras Light ITC" panose="020B0402030504020804" pitchFamily="34" charset="77"/>
                <a:cs typeface="Lucida Sans Unicode" panose="020B0602030504020204" pitchFamily="34" charset="0"/>
              </a:rPr>
              <a:t>per i Minorenni</a:t>
            </a:r>
          </a:p>
          <a:p>
            <a:pPr algn="ctr" eaLnBrk="1" hangingPunct="1"/>
            <a:r>
              <a:rPr lang="it-IT" altLang="it-IT" sz="2400">
                <a:solidFill>
                  <a:srgbClr val="000000"/>
                </a:solidFill>
                <a:latin typeface="Eras Light ITC" panose="020B0402030504020804" pitchFamily="34" charset="77"/>
                <a:cs typeface="Lucida Sans Unicode" panose="020B0602030504020204" pitchFamily="34" charset="0"/>
              </a:rPr>
              <a:t>e</a:t>
            </a:r>
          </a:p>
          <a:p>
            <a:pPr algn="ctr" eaLnBrk="1" hangingPunct="1"/>
            <a:r>
              <a:rPr lang="it-IT" altLang="it-IT" sz="2400">
                <a:solidFill>
                  <a:srgbClr val="000000"/>
                </a:solidFill>
                <a:latin typeface="Eras Light ITC" panose="020B0402030504020804" pitchFamily="34" charset="77"/>
                <a:cs typeface="Lucida Sans Unicode" panose="020B0602030504020204" pitchFamily="34" charset="0"/>
              </a:rPr>
              <a:t>Tribunale Ordinario</a:t>
            </a:r>
          </a:p>
        </p:txBody>
      </p:sp>
      <p:sp>
        <p:nvSpPr>
          <p:cNvPr id="37896" name="Rectangle 8">
            <a:extLst>
              <a:ext uri="{FF2B5EF4-FFF2-40B4-BE49-F238E27FC236}">
                <a16:creationId xmlns:a16="http://schemas.microsoft.com/office/drawing/2014/main" xmlns="" id="{EEB7D760-81B0-D34F-AE4D-14037C2E54F7}"/>
              </a:ext>
            </a:extLst>
          </p:cNvPr>
          <p:cNvSpPr>
            <a:spLocks noChangeArrowheads="1"/>
          </p:cNvSpPr>
          <p:nvPr/>
        </p:nvSpPr>
        <p:spPr bwMode="auto">
          <a:xfrm>
            <a:off x="4857750" y="1285875"/>
            <a:ext cx="3714750" cy="700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0" tIns="45000" rIns="90000" bIns="450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600">
                <a:solidFill>
                  <a:schemeClr val="tx1"/>
                </a:solidFill>
                <a:latin typeface="Tahoma" panose="020B0604030504040204" pitchFamily="34" charset="0"/>
                <a:ea typeface="ＭＳ Ｐゴシック" panose="020B0600070205080204" pitchFamily="34" charset="-128"/>
              </a:defRPr>
            </a:lvl1pPr>
            <a:lvl2pPr marL="742950" indent="-28575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600">
                <a:solidFill>
                  <a:schemeClr val="tx1"/>
                </a:solidFill>
                <a:latin typeface="Tahoma" panose="020B0604030504040204" pitchFamily="34" charset="0"/>
                <a:ea typeface="ＭＳ Ｐゴシック" panose="020B0600070205080204" pitchFamily="34" charset="-128"/>
              </a:defRPr>
            </a:lvl2pPr>
            <a:lvl3pPr marL="1143000" indent="-2286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600">
                <a:solidFill>
                  <a:schemeClr val="tx1"/>
                </a:solidFill>
                <a:latin typeface="Tahoma" panose="020B0604030504040204" pitchFamily="34" charset="0"/>
                <a:ea typeface="ＭＳ Ｐゴシック" panose="020B0600070205080204" pitchFamily="34" charset="-128"/>
              </a:defRPr>
            </a:lvl3pPr>
            <a:lvl4pPr marL="1600200" indent="-2286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600">
                <a:solidFill>
                  <a:schemeClr val="tx1"/>
                </a:solidFill>
                <a:latin typeface="Tahoma" panose="020B0604030504040204" pitchFamily="34" charset="0"/>
                <a:ea typeface="ＭＳ Ｐゴシック" panose="020B0600070205080204" pitchFamily="34" charset="-128"/>
              </a:defRPr>
            </a:lvl4pPr>
            <a:lvl5pPr marL="2057400" indent="-2286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600">
                <a:solidFill>
                  <a:schemeClr val="tx1"/>
                </a:solidFill>
                <a:latin typeface="Tahoma" panose="020B0604030504040204" pitchFamily="34" charset="0"/>
                <a:ea typeface="ＭＳ Ｐゴシック" panose="020B0600070205080204" pitchFamily="34" charset="-128"/>
              </a:defRPr>
            </a:lvl9pPr>
          </a:lstStyle>
          <a:p>
            <a:pPr algn="ctr" eaLnBrk="1" hangingPunct="1"/>
            <a:r>
              <a:rPr lang="it-IT" altLang="it-IT">
                <a:solidFill>
                  <a:srgbClr val="000000"/>
                </a:solidFill>
                <a:latin typeface="Eras Light ITC" panose="020B0402030504020804" pitchFamily="34" charset="77"/>
                <a:cs typeface="Lucida Sans Unicode" panose="020B0602030504020204" pitchFamily="34" charset="0"/>
              </a:rPr>
              <a:t>servizio sociale</a:t>
            </a:r>
          </a:p>
        </p:txBody>
      </p:sp>
      <p:sp>
        <p:nvSpPr>
          <p:cNvPr id="37897" name="Rectangle 9">
            <a:extLst>
              <a:ext uri="{FF2B5EF4-FFF2-40B4-BE49-F238E27FC236}">
                <a16:creationId xmlns:a16="http://schemas.microsoft.com/office/drawing/2014/main" xmlns="" id="{AF42252A-A93B-354F-9CFB-1EE43CC12FD3}"/>
              </a:ext>
            </a:extLst>
          </p:cNvPr>
          <p:cNvSpPr>
            <a:spLocks noChangeArrowheads="1"/>
          </p:cNvSpPr>
          <p:nvPr/>
        </p:nvSpPr>
        <p:spPr bwMode="auto">
          <a:xfrm>
            <a:off x="1143000" y="3549650"/>
            <a:ext cx="2500313" cy="517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0" tIns="45000" rIns="90000" bIns="450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600">
                <a:solidFill>
                  <a:schemeClr val="tx1"/>
                </a:solidFill>
                <a:latin typeface="Tahoma" panose="020B0604030504040204" pitchFamily="34" charset="0"/>
                <a:ea typeface="ＭＳ Ｐゴシック" panose="020B0600070205080204" pitchFamily="34" charset="-128"/>
              </a:defRPr>
            </a:lvl1pPr>
            <a:lvl2pPr marL="742950" indent="-28575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600">
                <a:solidFill>
                  <a:schemeClr val="tx1"/>
                </a:solidFill>
                <a:latin typeface="Tahoma" panose="020B0604030504040204" pitchFamily="34" charset="0"/>
                <a:ea typeface="ＭＳ Ｐゴシック" panose="020B0600070205080204" pitchFamily="34" charset="-128"/>
              </a:defRPr>
            </a:lvl2pPr>
            <a:lvl3pPr marL="1143000" indent="-2286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600">
                <a:solidFill>
                  <a:schemeClr val="tx1"/>
                </a:solidFill>
                <a:latin typeface="Tahoma" panose="020B0604030504040204" pitchFamily="34" charset="0"/>
                <a:ea typeface="ＭＳ Ｐゴシック" panose="020B0600070205080204" pitchFamily="34" charset="-128"/>
              </a:defRPr>
            </a:lvl3pPr>
            <a:lvl4pPr marL="1600200" indent="-2286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600">
                <a:solidFill>
                  <a:schemeClr val="tx1"/>
                </a:solidFill>
                <a:latin typeface="Tahoma" panose="020B0604030504040204" pitchFamily="34" charset="0"/>
                <a:ea typeface="ＭＳ Ｐゴシック" panose="020B0600070205080204" pitchFamily="34" charset="-128"/>
              </a:defRPr>
            </a:lvl4pPr>
            <a:lvl5pPr marL="2057400" indent="-2286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600">
                <a:solidFill>
                  <a:schemeClr val="tx1"/>
                </a:solidFill>
                <a:latin typeface="Tahoma" panose="020B0604030504040204" pitchFamily="34" charset="0"/>
                <a:ea typeface="ＭＳ Ｐゴシック" panose="020B0600070205080204" pitchFamily="34" charset="-128"/>
              </a:defRPr>
            </a:lvl9pPr>
          </a:lstStyle>
          <a:p>
            <a:pPr algn="ctr" eaLnBrk="1" hangingPunct="1"/>
            <a:r>
              <a:rPr lang="it-IT" altLang="it-IT" sz="2800">
                <a:solidFill>
                  <a:srgbClr val="000000"/>
                </a:solidFill>
                <a:latin typeface="Eras Light ITC" panose="020B0402030504020804" pitchFamily="34" charset="77"/>
                <a:cs typeface="Lucida Sans Unicode" panose="020B0602030504020204" pitchFamily="34" charset="0"/>
              </a:rPr>
              <a:t>giurisdizione</a:t>
            </a:r>
          </a:p>
        </p:txBody>
      </p:sp>
      <p:sp>
        <p:nvSpPr>
          <p:cNvPr id="37898" name="Rectangle 10">
            <a:extLst>
              <a:ext uri="{FF2B5EF4-FFF2-40B4-BE49-F238E27FC236}">
                <a16:creationId xmlns:a16="http://schemas.microsoft.com/office/drawing/2014/main" xmlns="" id="{A3771090-27C9-644C-9C90-08E39A628BF9}"/>
              </a:ext>
            </a:extLst>
          </p:cNvPr>
          <p:cNvSpPr>
            <a:spLocks noChangeArrowheads="1"/>
          </p:cNvSpPr>
          <p:nvPr/>
        </p:nvSpPr>
        <p:spPr bwMode="auto">
          <a:xfrm>
            <a:off x="5357813" y="3571875"/>
            <a:ext cx="2714625" cy="517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0" tIns="45000" rIns="90000" bIns="450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600">
                <a:solidFill>
                  <a:schemeClr val="tx1"/>
                </a:solidFill>
                <a:latin typeface="Tahoma" panose="020B0604030504040204" pitchFamily="34" charset="0"/>
                <a:ea typeface="ＭＳ Ｐゴシック" panose="020B0600070205080204" pitchFamily="34" charset="-128"/>
              </a:defRPr>
            </a:lvl1pPr>
            <a:lvl2pPr marL="742950" indent="-28575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600">
                <a:solidFill>
                  <a:schemeClr val="tx1"/>
                </a:solidFill>
                <a:latin typeface="Tahoma" panose="020B0604030504040204" pitchFamily="34" charset="0"/>
                <a:ea typeface="ＭＳ Ｐゴシック" panose="020B0600070205080204" pitchFamily="34" charset="-128"/>
              </a:defRPr>
            </a:lvl2pPr>
            <a:lvl3pPr marL="1143000" indent="-2286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600">
                <a:solidFill>
                  <a:schemeClr val="tx1"/>
                </a:solidFill>
                <a:latin typeface="Tahoma" panose="020B0604030504040204" pitchFamily="34" charset="0"/>
                <a:ea typeface="ＭＳ Ｐゴシック" panose="020B0600070205080204" pitchFamily="34" charset="-128"/>
              </a:defRPr>
            </a:lvl3pPr>
            <a:lvl4pPr marL="1600200" indent="-2286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600">
                <a:solidFill>
                  <a:schemeClr val="tx1"/>
                </a:solidFill>
                <a:latin typeface="Tahoma" panose="020B0604030504040204" pitchFamily="34" charset="0"/>
                <a:ea typeface="ＭＳ Ｐゴシック" panose="020B0600070205080204" pitchFamily="34" charset="-128"/>
              </a:defRPr>
            </a:lvl4pPr>
            <a:lvl5pPr marL="2057400" indent="-2286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600">
                <a:solidFill>
                  <a:schemeClr val="tx1"/>
                </a:solidFill>
                <a:latin typeface="Tahoma" panose="020B0604030504040204" pitchFamily="34" charset="0"/>
                <a:ea typeface="ＭＳ Ｐゴシック" panose="020B0600070205080204" pitchFamily="34" charset="-128"/>
              </a:defRPr>
            </a:lvl9pPr>
          </a:lstStyle>
          <a:p>
            <a:pPr algn="ctr" eaLnBrk="1" hangingPunct="1"/>
            <a:r>
              <a:rPr lang="it-IT" altLang="it-IT" sz="2800">
                <a:solidFill>
                  <a:srgbClr val="000000"/>
                </a:solidFill>
                <a:latin typeface="Eras Light ITC" panose="020B0402030504020804" pitchFamily="34" charset="77"/>
                <a:cs typeface="Lucida Sans Unicode" panose="020B0602030504020204" pitchFamily="34" charset="0"/>
              </a:rPr>
              <a:t>amministrazione</a:t>
            </a:r>
          </a:p>
        </p:txBody>
      </p:sp>
      <p:sp>
        <p:nvSpPr>
          <p:cNvPr id="37899" name="Rectangle 11">
            <a:extLst>
              <a:ext uri="{FF2B5EF4-FFF2-40B4-BE49-F238E27FC236}">
                <a16:creationId xmlns:a16="http://schemas.microsoft.com/office/drawing/2014/main" xmlns="" id="{16C21565-EF50-DB4C-832F-95BBECB59BF9}"/>
              </a:ext>
            </a:extLst>
          </p:cNvPr>
          <p:cNvSpPr>
            <a:spLocks noChangeArrowheads="1"/>
          </p:cNvSpPr>
          <p:nvPr/>
        </p:nvSpPr>
        <p:spPr bwMode="auto">
          <a:xfrm>
            <a:off x="1143000" y="5500688"/>
            <a:ext cx="2500313" cy="517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0" tIns="45000" rIns="90000" bIns="45000">
            <a:spAutoFit/>
          </a:bodyPr>
          <a:lstStyle>
            <a:lvl1pPr>
              <a:spcBef>
                <a:spcPct val="20000"/>
              </a:spcBef>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tx1"/>
                </a:solidFill>
                <a:latin typeface="Calibri" panose="020F0502020204030204" pitchFamily="34" charset="0"/>
                <a:ea typeface="ＭＳ Ｐゴシック" panose="020B0600070205080204" pitchFamily="34" charset="-128"/>
              </a:defRPr>
            </a:lvl9pPr>
          </a:lstStyle>
          <a:p>
            <a:pPr algn="ctr" eaLnBrk="1" hangingPunct="1">
              <a:spcBef>
                <a:spcPct val="0"/>
              </a:spcBef>
              <a:buFontTx/>
              <a:buNone/>
            </a:pPr>
            <a:r>
              <a:rPr lang="it-IT" altLang="it-IT" sz="2800">
                <a:solidFill>
                  <a:srgbClr val="000000"/>
                </a:solidFill>
                <a:latin typeface="Eras Light ITC" panose="020B0402030504020804" pitchFamily="34" charset="77"/>
              </a:rPr>
              <a:t>legalità</a:t>
            </a:r>
          </a:p>
        </p:txBody>
      </p:sp>
      <p:sp>
        <p:nvSpPr>
          <p:cNvPr id="37900" name="Rectangle 12">
            <a:extLst>
              <a:ext uri="{FF2B5EF4-FFF2-40B4-BE49-F238E27FC236}">
                <a16:creationId xmlns:a16="http://schemas.microsoft.com/office/drawing/2014/main" xmlns="" id="{40E826AD-815C-0846-98F3-F32D02C19861}"/>
              </a:ext>
            </a:extLst>
          </p:cNvPr>
          <p:cNvSpPr>
            <a:spLocks noChangeArrowheads="1"/>
          </p:cNvSpPr>
          <p:nvPr/>
        </p:nvSpPr>
        <p:spPr bwMode="auto">
          <a:xfrm>
            <a:off x="5429250" y="5500688"/>
            <a:ext cx="2500313" cy="517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0" tIns="45000" rIns="90000" bIns="45000">
            <a:spAutoFit/>
          </a:bodyPr>
          <a:lstStyle>
            <a:lvl1pPr>
              <a:spcBef>
                <a:spcPct val="20000"/>
              </a:spcBef>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tx1"/>
                </a:solidFill>
                <a:latin typeface="Calibri" panose="020F0502020204030204" pitchFamily="34" charset="0"/>
                <a:ea typeface="ＭＳ Ｐゴシック" panose="020B0600070205080204" pitchFamily="34" charset="-128"/>
              </a:defRPr>
            </a:lvl9pPr>
          </a:lstStyle>
          <a:p>
            <a:pPr algn="ctr" eaLnBrk="1" hangingPunct="1">
              <a:spcBef>
                <a:spcPct val="0"/>
              </a:spcBef>
              <a:buFontTx/>
              <a:buNone/>
            </a:pPr>
            <a:r>
              <a:rPr lang="it-IT" altLang="it-IT" sz="2800">
                <a:solidFill>
                  <a:srgbClr val="000000"/>
                </a:solidFill>
                <a:latin typeface="Eras Light ITC" panose="020B0402030504020804" pitchFamily="34" charset="77"/>
              </a:rPr>
              <a:t>beneficità</a:t>
            </a:r>
          </a:p>
        </p:txBody>
      </p:sp>
      <p:sp>
        <p:nvSpPr>
          <p:cNvPr id="37901" name="Rectangle 13">
            <a:extLst>
              <a:ext uri="{FF2B5EF4-FFF2-40B4-BE49-F238E27FC236}">
                <a16:creationId xmlns:a16="http://schemas.microsoft.com/office/drawing/2014/main" xmlns="" id="{C69CEA11-D2CB-7C4E-B5B2-0ABAF4270310}"/>
              </a:ext>
            </a:extLst>
          </p:cNvPr>
          <p:cNvSpPr>
            <a:spLocks noChangeArrowheads="1"/>
          </p:cNvSpPr>
          <p:nvPr/>
        </p:nvSpPr>
        <p:spPr bwMode="auto">
          <a:xfrm>
            <a:off x="0" y="71438"/>
            <a:ext cx="9144000" cy="577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0" tIns="45000" rIns="90000" bIns="450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600">
                <a:solidFill>
                  <a:schemeClr val="tx1"/>
                </a:solidFill>
                <a:latin typeface="Tahoma" panose="020B0604030504040204" pitchFamily="34" charset="0"/>
                <a:ea typeface="ＭＳ Ｐゴシック" panose="020B0600070205080204" pitchFamily="34" charset="-128"/>
              </a:defRPr>
            </a:lvl1pPr>
            <a:lvl2pPr marL="742950" indent="-28575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600">
                <a:solidFill>
                  <a:schemeClr val="tx1"/>
                </a:solidFill>
                <a:latin typeface="Tahoma" panose="020B0604030504040204" pitchFamily="34" charset="0"/>
                <a:ea typeface="ＭＳ Ｐゴシック" panose="020B0600070205080204" pitchFamily="34" charset="-128"/>
              </a:defRPr>
            </a:lvl2pPr>
            <a:lvl3pPr marL="1143000" indent="-2286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600">
                <a:solidFill>
                  <a:schemeClr val="tx1"/>
                </a:solidFill>
                <a:latin typeface="Tahoma" panose="020B0604030504040204" pitchFamily="34" charset="0"/>
                <a:ea typeface="ＭＳ Ｐゴシック" panose="020B0600070205080204" pitchFamily="34" charset="-128"/>
              </a:defRPr>
            </a:lvl3pPr>
            <a:lvl4pPr marL="1600200" indent="-2286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600">
                <a:solidFill>
                  <a:schemeClr val="tx1"/>
                </a:solidFill>
                <a:latin typeface="Tahoma" panose="020B0604030504040204" pitchFamily="34" charset="0"/>
                <a:ea typeface="ＭＳ Ｐゴシック" panose="020B0600070205080204" pitchFamily="34" charset="-128"/>
              </a:defRPr>
            </a:lvl4pPr>
            <a:lvl5pPr marL="2057400" indent="-2286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600">
                <a:solidFill>
                  <a:schemeClr val="tx1"/>
                </a:solidFill>
                <a:latin typeface="Tahoma" panose="020B0604030504040204" pitchFamily="34" charset="0"/>
                <a:ea typeface="ＭＳ Ｐゴシック" panose="020B0600070205080204" pitchFamily="34" charset="-128"/>
              </a:defRPr>
            </a:lvl9pPr>
          </a:lstStyle>
          <a:p>
            <a:pPr algn="ctr" eaLnBrk="1" hangingPunct="1"/>
            <a:r>
              <a:rPr lang="it-IT" altLang="it-IT" sz="3200" b="1" dirty="0">
                <a:solidFill>
                  <a:srgbClr val="FF0000"/>
                </a:solidFill>
                <a:latin typeface="Eras Light ITC" panose="020B0402030504020804" pitchFamily="34" charset="77"/>
                <a:cs typeface="Lucida Sans Unicode" panose="020B0602030504020204" pitchFamily="34" charset="0"/>
              </a:rPr>
              <a:t>istituzioni</a:t>
            </a:r>
          </a:p>
        </p:txBody>
      </p:sp>
      <p:sp>
        <p:nvSpPr>
          <p:cNvPr id="37902" name="Rectangle 14">
            <a:extLst>
              <a:ext uri="{FF2B5EF4-FFF2-40B4-BE49-F238E27FC236}">
                <a16:creationId xmlns:a16="http://schemas.microsoft.com/office/drawing/2014/main" xmlns="" id="{E8310CEF-5D31-DD4A-9353-F13C1499A8EC}"/>
              </a:ext>
            </a:extLst>
          </p:cNvPr>
          <p:cNvSpPr>
            <a:spLocks noChangeArrowheads="1"/>
          </p:cNvSpPr>
          <p:nvPr/>
        </p:nvSpPr>
        <p:spPr bwMode="auto">
          <a:xfrm>
            <a:off x="0" y="2571750"/>
            <a:ext cx="9144000" cy="577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0" tIns="45000" rIns="90000" bIns="450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600">
                <a:solidFill>
                  <a:schemeClr val="tx1"/>
                </a:solidFill>
                <a:latin typeface="Tahoma" panose="020B0604030504040204" pitchFamily="34" charset="0"/>
                <a:ea typeface="ＭＳ Ｐゴシック" panose="020B0600070205080204" pitchFamily="34" charset="-128"/>
              </a:defRPr>
            </a:lvl1pPr>
            <a:lvl2pPr marL="742950" indent="-28575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600">
                <a:solidFill>
                  <a:schemeClr val="tx1"/>
                </a:solidFill>
                <a:latin typeface="Tahoma" panose="020B0604030504040204" pitchFamily="34" charset="0"/>
                <a:ea typeface="ＭＳ Ｐゴシック" panose="020B0600070205080204" pitchFamily="34" charset="-128"/>
              </a:defRPr>
            </a:lvl2pPr>
            <a:lvl3pPr marL="1143000" indent="-2286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600">
                <a:solidFill>
                  <a:schemeClr val="tx1"/>
                </a:solidFill>
                <a:latin typeface="Tahoma" panose="020B0604030504040204" pitchFamily="34" charset="0"/>
                <a:ea typeface="ＭＳ Ｐゴシック" panose="020B0600070205080204" pitchFamily="34" charset="-128"/>
              </a:defRPr>
            </a:lvl3pPr>
            <a:lvl4pPr marL="1600200" indent="-2286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600">
                <a:solidFill>
                  <a:schemeClr val="tx1"/>
                </a:solidFill>
                <a:latin typeface="Tahoma" panose="020B0604030504040204" pitchFamily="34" charset="0"/>
                <a:ea typeface="ＭＳ Ｐゴシック" panose="020B0600070205080204" pitchFamily="34" charset="-128"/>
              </a:defRPr>
            </a:lvl4pPr>
            <a:lvl5pPr marL="2057400" indent="-2286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600">
                <a:solidFill>
                  <a:schemeClr val="tx1"/>
                </a:solidFill>
                <a:latin typeface="Tahoma" panose="020B0604030504040204" pitchFamily="34" charset="0"/>
                <a:ea typeface="ＭＳ Ｐゴシック" panose="020B0600070205080204" pitchFamily="34" charset="-128"/>
              </a:defRPr>
            </a:lvl9pPr>
          </a:lstStyle>
          <a:p>
            <a:pPr algn="ctr" eaLnBrk="1" hangingPunct="1"/>
            <a:r>
              <a:rPr lang="it-IT" altLang="it-IT" sz="3200" b="1" dirty="0">
                <a:solidFill>
                  <a:srgbClr val="FF0000"/>
                </a:solidFill>
                <a:latin typeface="Eras Light ITC" panose="020B0402030504020804" pitchFamily="34" charset="77"/>
                <a:cs typeface="Lucida Sans Unicode" panose="020B0602030504020204" pitchFamily="34" charset="0"/>
              </a:rPr>
              <a:t>funzioni-poteri</a:t>
            </a:r>
          </a:p>
        </p:txBody>
      </p:sp>
      <p:sp>
        <p:nvSpPr>
          <p:cNvPr id="37903" name="Rectangle 15">
            <a:extLst>
              <a:ext uri="{FF2B5EF4-FFF2-40B4-BE49-F238E27FC236}">
                <a16:creationId xmlns:a16="http://schemas.microsoft.com/office/drawing/2014/main" xmlns="" id="{953F0401-9DD7-8546-A2F4-458A0E1C6D8F}"/>
              </a:ext>
            </a:extLst>
          </p:cNvPr>
          <p:cNvSpPr>
            <a:spLocks noChangeArrowheads="1"/>
          </p:cNvSpPr>
          <p:nvPr/>
        </p:nvSpPr>
        <p:spPr bwMode="auto">
          <a:xfrm>
            <a:off x="0" y="4500563"/>
            <a:ext cx="9144000" cy="577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0" tIns="45000" rIns="90000" bIns="450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600">
                <a:solidFill>
                  <a:schemeClr val="tx1"/>
                </a:solidFill>
                <a:latin typeface="Tahoma" panose="020B0604030504040204" pitchFamily="34" charset="0"/>
                <a:ea typeface="ＭＳ Ｐゴシック" panose="020B0600070205080204" pitchFamily="34" charset="-128"/>
              </a:defRPr>
            </a:lvl1pPr>
            <a:lvl2pPr marL="742950" indent="-28575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600">
                <a:solidFill>
                  <a:schemeClr val="tx1"/>
                </a:solidFill>
                <a:latin typeface="Tahoma" panose="020B0604030504040204" pitchFamily="34" charset="0"/>
                <a:ea typeface="ＭＳ Ｐゴシック" panose="020B0600070205080204" pitchFamily="34" charset="-128"/>
              </a:defRPr>
            </a:lvl2pPr>
            <a:lvl3pPr marL="1143000" indent="-2286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600">
                <a:solidFill>
                  <a:schemeClr val="tx1"/>
                </a:solidFill>
                <a:latin typeface="Tahoma" panose="020B0604030504040204" pitchFamily="34" charset="0"/>
                <a:ea typeface="ＭＳ Ｐゴシック" panose="020B0600070205080204" pitchFamily="34" charset="-128"/>
              </a:defRPr>
            </a:lvl3pPr>
            <a:lvl4pPr marL="1600200" indent="-2286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600">
                <a:solidFill>
                  <a:schemeClr val="tx1"/>
                </a:solidFill>
                <a:latin typeface="Tahoma" panose="020B0604030504040204" pitchFamily="34" charset="0"/>
                <a:ea typeface="ＭＳ Ｐゴシック" panose="020B0600070205080204" pitchFamily="34" charset="-128"/>
              </a:defRPr>
            </a:lvl4pPr>
            <a:lvl5pPr marL="2057400" indent="-2286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600">
                <a:solidFill>
                  <a:schemeClr val="tx1"/>
                </a:solidFill>
                <a:latin typeface="Tahoma" panose="020B0604030504040204" pitchFamily="34" charset="0"/>
                <a:ea typeface="ＭＳ Ｐゴシック" panose="020B0600070205080204" pitchFamily="34" charset="-128"/>
              </a:defRPr>
            </a:lvl9pPr>
          </a:lstStyle>
          <a:p>
            <a:pPr algn="ctr" eaLnBrk="1" hangingPunct="1"/>
            <a:r>
              <a:rPr lang="it-IT" altLang="it-IT" sz="3200" b="1" dirty="0">
                <a:solidFill>
                  <a:srgbClr val="FF0000"/>
                </a:solidFill>
                <a:latin typeface="Eras Light ITC" panose="020B0402030504020804" pitchFamily="34" charset="77"/>
                <a:cs typeface="Lucida Sans Unicode" panose="020B0602030504020204" pitchFamily="34" charset="0"/>
              </a:rPr>
              <a:t>principi</a:t>
            </a:r>
          </a:p>
        </p:txBody>
      </p:sp>
      <p:sp>
        <p:nvSpPr>
          <p:cNvPr id="37904" name="Line 16">
            <a:extLst>
              <a:ext uri="{FF2B5EF4-FFF2-40B4-BE49-F238E27FC236}">
                <a16:creationId xmlns:a16="http://schemas.microsoft.com/office/drawing/2014/main" xmlns="" id="{09EE5284-700E-2447-A623-FAFD98C1CCE1}"/>
              </a:ext>
            </a:extLst>
          </p:cNvPr>
          <p:cNvSpPr>
            <a:spLocks noChangeShapeType="1"/>
          </p:cNvSpPr>
          <p:nvPr/>
        </p:nvSpPr>
        <p:spPr bwMode="auto">
          <a:xfrm flipH="1">
            <a:off x="1209675" y="2500313"/>
            <a:ext cx="7938" cy="928687"/>
          </a:xfrm>
          <a:prstGeom prst="line">
            <a:avLst/>
          </a:prstGeom>
          <a:noFill/>
          <a:ln w="9360">
            <a:solidFill>
              <a:srgbClr val="984807"/>
            </a:solidFill>
            <a:round/>
            <a:headEnd/>
            <a:tailEnd/>
          </a:ln>
          <a:extLst>
            <a:ext uri="{909E8E84-426E-40DD-AFC4-6F175D3DCCD1}">
              <a14:hiddenFill xmlns:a14="http://schemas.microsoft.com/office/drawing/2010/main">
                <a:noFill/>
              </a14:hiddenFill>
            </a:ext>
          </a:extLst>
        </p:spPr>
        <p:txBody>
          <a:bodyPr/>
          <a:lstStyle/>
          <a:p>
            <a:endParaRPr lang="it-IT"/>
          </a:p>
        </p:txBody>
      </p:sp>
      <p:sp>
        <p:nvSpPr>
          <p:cNvPr id="37905" name="Line 17">
            <a:extLst>
              <a:ext uri="{FF2B5EF4-FFF2-40B4-BE49-F238E27FC236}">
                <a16:creationId xmlns:a16="http://schemas.microsoft.com/office/drawing/2014/main" xmlns="" id="{633CA23F-125E-F748-A284-D3F6CA07FDC7}"/>
              </a:ext>
            </a:extLst>
          </p:cNvPr>
          <p:cNvSpPr>
            <a:spLocks noChangeShapeType="1"/>
          </p:cNvSpPr>
          <p:nvPr/>
        </p:nvSpPr>
        <p:spPr bwMode="auto">
          <a:xfrm flipH="1">
            <a:off x="2282825" y="4286250"/>
            <a:ext cx="7938" cy="1071563"/>
          </a:xfrm>
          <a:prstGeom prst="line">
            <a:avLst/>
          </a:prstGeom>
          <a:noFill/>
          <a:ln w="9360">
            <a:solidFill>
              <a:srgbClr val="984807"/>
            </a:solidFill>
            <a:round/>
            <a:headEnd/>
            <a:tailEnd/>
          </a:ln>
          <a:extLst>
            <a:ext uri="{909E8E84-426E-40DD-AFC4-6F175D3DCCD1}">
              <a14:hiddenFill xmlns:a14="http://schemas.microsoft.com/office/drawing/2010/main">
                <a:noFill/>
              </a14:hiddenFill>
            </a:ext>
          </a:extLst>
        </p:spPr>
        <p:txBody>
          <a:bodyPr/>
          <a:lstStyle/>
          <a:p>
            <a:endParaRPr lang="it-IT"/>
          </a:p>
        </p:txBody>
      </p:sp>
      <p:sp>
        <p:nvSpPr>
          <p:cNvPr id="37906" name="Line 18">
            <a:extLst>
              <a:ext uri="{FF2B5EF4-FFF2-40B4-BE49-F238E27FC236}">
                <a16:creationId xmlns:a16="http://schemas.microsoft.com/office/drawing/2014/main" xmlns="" id="{0D3F1C4C-0A3A-4D44-BA24-BF045BB5B6A4}"/>
              </a:ext>
            </a:extLst>
          </p:cNvPr>
          <p:cNvSpPr>
            <a:spLocks noChangeShapeType="1"/>
          </p:cNvSpPr>
          <p:nvPr/>
        </p:nvSpPr>
        <p:spPr bwMode="auto">
          <a:xfrm flipH="1">
            <a:off x="6711950" y="4286250"/>
            <a:ext cx="7938" cy="1071563"/>
          </a:xfrm>
          <a:prstGeom prst="line">
            <a:avLst/>
          </a:prstGeom>
          <a:noFill/>
          <a:ln w="9360">
            <a:solidFill>
              <a:srgbClr val="984807"/>
            </a:solidFill>
            <a:round/>
            <a:headEnd/>
            <a:tailEnd/>
          </a:ln>
          <a:extLst>
            <a:ext uri="{909E8E84-426E-40DD-AFC4-6F175D3DCCD1}">
              <a14:hiddenFill xmlns:a14="http://schemas.microsoft.com/office/drawing/2010/main">
                <a:noFill/>
              </a14:hiddenFill>
            </a:ext>
          </a:extLst>
        </p:spPr>
        <p:txBody>
          <a:bodyPr/>
          <a:lstStyle/>
          <a:p>
            <a:endParaRPr lang="it-IT"/>
          </a:p>
        </p:txBody>
      </p:sp>
      <p:sp>
        <p:nvSpPr>
          <p:cNvPr id="37907" name="Line 19">
            <a:extLst>
              <a:ext uri="{FF2B5EF4-FFF2-40B4-BE49-F238E27FC236}">
                <a16:creationId xmlns:a16="http://schemas.microsoft.com/office/drawing/2014/main" xmlns="" id="{9B4E35A7-450B-1C44-AB03-09AB9FB38AD0}"/>
              </a:ext>
            </a:extLst>
          </p:cNvPr>
          <p:cNvSpPr>
            <a:spLocks noChangeShapeType="1"/>
          </p:cNvSpPr>
          <p:nvPr/>
        </p:nvSpPr>
        <p:spPr bwMode="auto">
          <a:xfrm flipH="1">
            <a:off x="7710488" y="2500313"/>
            <a:ext cx="7937" cy="928687"/>
          </a:xfrm>
          <a:prstGeom prst="line">
            <a:avLst/>
          </a:prstGeom>
          <a:noFill/>
          <a:ln w="9360">
            <a:solidFill>
              <a:srgbClr val="984807"/>
            </a:solidFill>
            <a:round/>
            <a:headEnd/>
            <a:tailEnd/>
          </a:ln>
          <a:extLst>
            <a:ext uri="{909E8E84-426E-40DD-AFC4-6F175D3DCCD1}">
              <a14:hiddenFill xmlns:a14="http://schemas.microsoft.com/office/drawing/2010/main">
                <a:noFill/>
              </a14:hiddenFill>
            </a:ext>
          </a:extLst>
        </p:spPr>
        <p:txBody>
          <a:bodyPr/>
          <a:lstStyle/>
          <a:p>
            <a:endParaRPr lang="it-IT"/>
          </a:p>
        </p:txBody>
      </p:sp>
    </p:spTree>
    <p:extLst>
      <p:ext uri="{BB962C8B-B14F-4D97-AF65-F5344CB8AC3E}">
        <p14:creationId xmlns:p14="http://schemas.microsoft.com/office/powerpoint/2010/main" val="3136496741"/>
      </p:ext>
    </p:extLst>
  </p:cSld>
  <p:clrMapOvr>
    <a:masterClrMapping/>
  </p:clrMapOvr>
  <p:transition spd="slow">
    <p:fade/>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3234" name="Rectangle 2">
            <a:extLst>
              <a:ext uri="{FF2B5EF4-FFF2-40B4-BE49-F238E27FC236}">
                <a16:creationId xmlns:a16="http://schemas.microsoft.com/office/drawing/2014/main" xmlns="" id="{2E781B29-5496-334E-AA20-6B58BA021B0E}"/>
              </a:ext>
            </a:extLst>
          </p:cNvPr>
          <p:cNvSpPr>
            <a:spLocks noGrp="1" noChangeArrowheads="1"/>
          </p:cNvSpPr>
          <p:nvPr>
            <p:ph type="title"/>
          </p:nvPr>
        </p:nvSpPr>
        <p:spPr/>
        <p:txBody>
          <a:bodyPr>
            <a:normAutofit fontScale="90000"/>
          </a:bodyPr>
          <a:lstStyle/>
          <a:p>
            <a:pPr eaLnBrk="1" hangingPunct="1">
              <a:defRPr/>
            </a:pPr>
            <a:r>
              <a:rPr lang="it-IT" altLang="it-IT" sz="2900" b="1" dirty="0">
                <a:solidFill>
                  <a:srgbClr val="FF0000"/>
                </a:solidFill>
                <a:ea typeface="ＭＳ Ｐゴシック" panose="020B0600070205080204" pitchFamily="34" charset="-128"/>
              </a:rPr>
              <a:t>Da: Sergio G., </a:t>
            </a:r>
            <a:r>
              <a:rPr lang="it-IT" altLang="it-IT" sz="2900" b="1" i="1" dirty="0">
                <a:solidFill>
                  <a:srgbClr val="FF0000"/>
                </a:solidFill>
                <a:ea typeface="ＭＳ Ｐゴシック" panose="020B0600070205080204" pitchFamily="34" charset="-128"/>
              </a:rPr>
              <a:t>La Giustizia Minorile</a:t>
            </a:r>
            <a:r>
              <a:rPr lang="it-IT" altLang="it-IT" sz="2900" b="1" dirty="0">
                <a:solidFill>
                  <a:srgbClr val="FF0000"/>
                </a:solidFill>
                <a:ea typeface="ＭＳ Ｐゴシック" panose="020B0600070205080204" pitchFamily="34" charset="-128"/>
              </a:rPr>
              <a:t/>
            </a:r>
            <a:br>
              <a:rPr lang="it-IT" altLang="it-IT" sz="2900" b="1" dirty="0">
                <a:solidFill>
                  <a:srgbClr val="FF0000"/>
                </a:solidFill>
                <a:ea typeface="ＭＳ Ｐゴシック" panose="020B0600070205080204" pitchFamily="34" charset="-128"/>
              </a:rPr>
            </a:br>
            <a:r>
              <a:rPr lang="it-IT" altLang="it-IT" sz="2900" b="1" dirty="0">
                <a:solidFill>
                  <a:srgbClr val="FF0000"/>
                </a:solidFill>
                <a:ea typeface="ＭＳ Ｐゴシック" panose="020B0600070205080204" pitchFamily="34" charset="-128"/>
              </a:rPr>
              <a:t>(</a:t>
            </a:r>
            <a:r>
              <a:rPr lang="it-IT" altLang="it-IT" sz="2900" b="1" i="1" dirty="0">
                <a:solidFill>
                  <a:srgbClr val="FF0000"/>
                </a:solidFill>
                <a:ea typeface="ＭＳ Ｐゴシック" panose="020B0600070205080204" pitchFamily="34" charset="-128"/>
              </a:rPr>
              <a:t>Trattato di Diritto di Famiglia</a:t>
            </a:r>
            <a:r>
              <a:rPr lang="it-IT" altLang="it-IT" sz="2900" b="1" dirty="0">
                <a:solidFill>
                  <a:srgbClr val="FF0000"/>
                </a:solidFill>
                <a:ea typeface="ＭＳ Ｐゴシック" panose="020B0600070205080204" pitchFamily="34" charset="-128"/>
              </a:rPr>
              <a:t> a cura di P. Zatti, </a:t>
            </a:r>
            <a:r>
              <a:rPr lang="it-IT" altLang="it-IT" sz="2900" b="1" dirty="0" err="1">
                <a:solidFill>
                  <a:srgbClr val="FF0000"/>
                </a:solidFill>
                <a:ea typeface="ＭＳ Ｐゴシック" panose="020B0600070205080204" pitchFamily="34" charset="-128"/>
              </a:rPr>
              <a:t>Giuffré</a:t>
            </a:r>
            <a:r>
              <a:rPr lang="it-IT" altLang="it-IT" sz="2900" b="1" dirty="0">
                <a:solidFill>
                  <a:srgbClr val="FF0000"/>
                </a:solidFill>
                <a:ea typeface="ＭＳ Ｐゴシック" panose="020B0600070205080204" pitchFamily="34" charset="-128"/>
              </a:rPr>
              <a:t>)</a:t>
            </a:r>
          </a:p>
        </p:txBody>
      </p:sp>
      <p:sp>
        <p:nvSpPr>
          <p:cNvPr id="863235" name="Rectangle 3">
            <a:extLst>
              <a:ext uri="{FF2B5EF4-FFF2-40B4-BE49-F238E27FC236}">
                <a16:creationId xmlns:a16="http://schemas.microsoft.com/office/drawing/2014/main" xmlns="" id="{0945C364-4EA4-BA4B-8C24-B1AE3C9125A8}"/>
              </a:ext>
            </a:extLst>
          </p:cNvPr>
          <p:cNvSpPr>
            <a:spLocks noGrp="1"/>
          </p:cNvSpPr>
          <p:nvPr>
            <p:ph idx="1"/>
          </p:nvPr>
        </p:nvSpPr>
        <p:spPr>
          <a:xfrm>
            <a:off x="152399" y="1916832"/>
            <a:ext cx="8229600" cy="4495800"/>
          </a:xfrm>
        </p:spPr>
        <p:txBody>
          <a:bodyPr/>
          <a:lstStyle/>
          <a:p>
            <a:pPr algn="just" eaLnBrk="1" hangingPunct="1">
              <a:lnSpc>
                <a:spcPct val="80000"/>
              </a:lnSpc>
            </a:pPr>
            <a:r>
              <a:rPr lang="ja-JP" altLang="it-IT" sz="2400" i="1">
                <a:latin typeface="Arial" panose="020B0604020202020204" pitchFamily="34" charset="0"/>
                <a:ea typeface="ＭＳ Ｐゴシック" panose="020B0600070205080204" pitchFamily="34" charset="-128"/>
              </a:rPr>
              <a:t>“</a:t>
            </a:r>
            <a:r>
              <a:rPr lang="it-IT" altLang="ja-JP" sz="2400" i="1" dirty="0">
                <a:ea typeface="ＭＳ Ｐゴシック" panose="020B0600070205080204" pitchFamily="34" charset="-128"/>
              </a:rPr>
              <a:t>L</a:t>
            </a:r>
            <a:r>
              <a:rPr lang="ja-JP" altLang="it-IT" sz="2400" i="1">
                <a:latin typeface="Arial" panose="020B0604020202020204" pitchFamily="34" charset="0"/>
                <a:ea typeface="ＭＳ Ｐゴシック" panose="020B0600070205080204" pitchFamily="34" charset="-128"/>
              </a:rPr>
              <a:t>’</a:t>
            </a:r>
            <a:r>
              <a:rPr lang="it-IT" altLang="ja-JP" sz="2400" i="1" dirty="0">
                <a:ea typeface="ＭＳ Ｐゴシック" panose="020B0600070205080204" pitchFamily="34" charset="-128"/>
              </a:rPr>
              <a:t>interazione funzionale dei servizi sociali con il giudice, tradizionale per la giustizia minorile, è ormai </a:t>
            </a:r>
            <a:r>
              <a:rPr lang="it-IT" altLang="ja-JP" sz="2400" i="1" dirty="0">
                <a:solidFill>
                  <a:srgbClr val="FF0000"/>
                </a:solidFill>
                <a:ea typeface="ＭＳ Ｐゴシック" panose="020B0600070205080204" pitchFamily="34" charset="-128"/>
              </a:rPr>
              <a:t>inconcepibile </a:t>
            </a:r>
            <a:r>
              <a:rPr lang="it-IT" altLang="ja-JP" sz="2400" i="1" dirty="0">
                <a:ea typeface="ＭＳ Ｐゴシック" panose="020B0600070205080204" pitchFamily="34" charset="-128"/>
              </a:rPr>
              <a:t>non solo perché  (…) le modifiche istituzionali e costituzionali avvenute negli ultimi </a:t>
            </a:r>
            <a:r>
              <a:rPr lang="it-IT" altLang="ja-JP" sz="2400" i="1" dirty="0" err="1">
                <a:ea typeface="ＭＳ Ｐゴシック" panose="020B0600070205080204" pitchFamily="34" charset="-128"/>
              </a:rPr>
              <a:t>trent</a:t>
            </a:r>
            <a:r>
              <a:rPr lang="ja-JP" altLang="it-IT" sz="2400" i="1">
                <a:latin typeface="Arial" panose="020B0604020202020204" pitchFamily="34" charset="0"/>
                <a:ea typeface="ＭＳ Ｐゴシック" panose="020B0600070205080204" pitchFamily="34" charset="-128"/>
              </a:rPr>
              <a:t>’</a:t>
            </a:r>
            <a:r>
              <a:rPr lang="it-IT" altLang="ja-JP" sz="2400" i="1" dirty="0">
                <a:ea typeface="ＭＳ Ｐゴシック" panose="020B0600070205080204" pitchFamily="34" charset="-128"/>
              </a:rPr>
              <a:t>anni hanno separato l</a:t>
            </a:r>
            <a:r>
              <a:rPr lang="ja-JP" altLang="it-IT" sz="2400" i="1">
                <a:latin typeface="Arial" panose="020B0604020202020204" pitchFamily="34" charset="0"/>
                <a:ea typeface="ＭＳ Ｐゴシック" panose="020B0600070205080204" pitchFamily="34" charset="-128"/>
              </a:rPr>
              <a:t>’</a:t>
            </a:r>
            <a:r>
              <a:rPr lang="it-IT" altLang="ja-JP" sz="2400" i="1" dirty="0">
                <a:ea typeface="ＭＳ Ｐゴシック" panose="020B0600070205080204" pitchFamily="34" charset="-128"/>
              </a:rPr>
              <a:t>assistenza dalla giustizia, ma soprattutto perché ripropone il vecchio modello del giudice amministratore dotato anche di poteri di </a:t>
            </a:r>
            <a:r>
              <a:rPr lang="it-IT" altLang="ja-JP" sz="2400" i="1" dirty="0" err="1">
                <a:ea typeface="ＭＳ Ｐゴシック" panose="020B0600070205080204" pitchFamily="34" charset="-128"/>
              </a:rPr>
              <a:t>autoattivazione</a:t>
            </a:r>
            <a:r>
              <a:rPr lang="it-IT" altLang="ja-JP" sz="2400" i="1" dirty="0">
                <a:ea typeface="ＭＳ Ｐゴシック" panose="020B0600070205080204" pitchFamily="34" charset="-128"/>
              </a:rPr>
              <a:t> (come un tempo il pretore)</a:t>
            </a:r>
            <a:r>
              <a:rPr lang="ja-JP" altLang="it-IT" sz="2400" i="1">
                <a:latin typeface="Arial" panose="020B0604020202020204" pitchFamily="34" charset="0"/>
                <a:ea typeface="ＭＳ Ｐゴシック" panose="020B0600070205080204" pitchFamily="34" charset="-128"/>
              </a:rPr>
              <a:t>”</a:t>
            </a:r>
            <a:r>
              <a:rPr lang="it-IT" altLang="ja-JP" sz="2400" i="1" dirty="0">
                <a:ea typeface="ＭＳ Ｐゴシック" panose="020B0600070205080204" pitchFamily="34" charset="-128"/>
              </a:rPr>
              <a:t>…</a:t>
            </a:r>
          </a:p>
          <a:p>
            <a:pPr algn="just" eaLnBrk="1" hangingPunct="1">
              <a:lnSpc>
                <a:spcPct val="80000"/>
              </a:lnSpc>
            </a:pPr>
            <a:r>
              <a:rPr lang="ja-JP" altLang="it-IT" sz="2400" i="1">
                <a:latin typeface="Arial" panose="020B0604020202020204" pitchFamily="34" charset="0"/>
                <a:ea typeface="ＭＳ Ｐゴシック" panose="020B0600070205080204" pitchFamily="34" charset="-128"/>
              </a:rPr>
              <a:t>“</a:t>
            </a:r>
            <a:r>
              <a:rPr lang="it-IT" altLang="ja-JP" sz="2400" i="1" dirty="0">
                <a:ea typeface="ＭＳ Ｐゴシック" panose="020B0600070205080204" pitchFamily="34" charset="-128"/>
              </a:rPr>
              <a:t>Peraltro il giudice garante deve assicurare il rispetto delle regole processuali predeterminate dalla legge, non certamente inventarne a sua discrezione, per giunta in modo coerente a finalità tutelari (dunque amministrative) perseguite attivando poteri d</a:t>
            </a:r>
            <a:r>
              <a:rPr lang="ja-JP" altLang="it-IT" sz="2400" i="1">
                <a:latin typeface="Arial" panose="020B0604020202020204" pitchFamily="34" charset="0"/>
                <a:ea typeface="ＭＳ Ｐゴシック" panose="020B0600070205080204" pitchFamily="34" charset="-128"/>
              </a:rPr>
              <a:t>’</a:t>
            </a:r>
            <a:r>
              <a:rPr lang="it-IT" altLang="ja-JP" sz="2400" i="1" dirty="0">
                <a:ea typeface="ＭＳ Ｐゴシック" panose="020B0600070205080204" pitchFamily="34" charset="-128"/>
              </a:rPr>
              <a:t>impulso altrettanto discrezionali, cui corrisponde sempre una posizione di</a:t>
            </a:r>
            <a:r>
              <a:rPr lang="it-IT" altLang="ja-JP" sz="2400" i="1" dirty="0">
                <a:solidFill>
                  <a:srgbClr val="FF0000"/>
                </a:solidFill>
                <a:ea typeface="ＭＳ Ｐゴシック" panose="020B0600070205080204" pitchFamily="34" charset="-128"/>
              </a:rPr>
              <a:t> «soggezione delle parti</a:t>
            </a:r>
            <a:r>
              <a:rPr lang="it-IT" altLang="ja-JP" sz="2400" i="1" dirty="0">
                <a:solidFill>
                  <a:srgbClr val="FF0000"/>
                </a:solidFill>
                <a:latin typeface="Arial" panose="020B0604020202020204" pitchFamily="34" charset="0"/>
                <a:ea typeface="ＭＳ Ｐゴシック" panose="020B0600070205080204" pitchFamily="34" charset="-128"/>
              </a:rPr>
              <a:t>»</a:t>
            </a:r>
            <a:r>
              <a:rPr lang="it-IT" altLang="ja-JP" sz="2400" i="1" dirty="0">
                <a:ea typeface="ＭＳ Ｐゴシック" panose="020B0600070205080204" pitchFamily="34" charset="-128"/>
              </a:rPr>
              <a:t>.</a:t>
            </a:r>
            <a:r>
              <a:rPr lang="it-IT" altLang="ja-JP" sz="2400" dirty="0">
                <a:ea typeface="ＭＳ Ｐゴシック" panose="020B0600070205080204" pitchFamily="34" charset="-128"/>
              </a:rPr>
              <a:t> </a:t>
            </a:r>
            <a:endParaRPr lang="it-IT" altLang="it-IT" sz="2400" dirty="0">
              <a:ea typeface="ＭＳ Ｐゴシック" panose="020B0600070205080204" pitchFamily="34" charset="-128"/>
            </a:endParaRPr>
          </a:p>
        </p:txBody>
      </p:sp>
    </p:spTree>
    <p:extLst>
      <p:ext uri="{BB962C8B-B14F-4D97-AF65-F5344CB8AC3E}">
        <p14:creationId xmlns:p14="http://schemas.microsoft.com/office/powerpoint/2010/main" val="216204237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63235">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63235">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63235"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Rectangle 2">
            <a:extLst>
              <a:ext uri="{FF2B5EF4-FFF2-40B4-BE49-F238E27FC236}">
                <a16:creationId xmlns:a16="http://schemas.microsoft.com/office/drawing/2014/main" xmlns="" id="{1448270E-C604-634E-80E6-0C6DEE38398C}"/>
              </a:ext>
            </a:extLst>
          </p:cNvPr>
          <p:cNvSpPr>
            <a:spLocks noGrp="1"/>
          </p:cNvSpPr>
          <p:nvPr>
            <p:ph type="title"/>
          </p:nvPr>
        </p:nvSpPr>
        <p:spPr>
          <a:xfrm>
            <a:off x="395288" y="260350"/>
            <a:ext cx="8229600" cy="1143000"/>
          </a:xfrm>
        </p:spPr>
        <p:txBody>
          <a:bodyPr/>
          <a:lstStyle/>
          <a:p>
            <a:pPr eaLnBrk="1" hangingPunct="1"/>
            <a:r>
              <a:rPr lang="it-IT" altLang="it-IT" sz="3200" b="1" dirty="0">
                <a:solidFill>
                  <a:srgbClr val="FF0000"/>
                </a:solidFill>
                <a:ea typeface="ＭＳ Ｐゴシック" panose="020B0600070205080204" pitchFamily="34" charset="-128"/>
              </a:rPr>
              <a:t>Funzione giudicante, funzione amministrativa ed interventi psicosociali</a:t>
            </a:r>
          </a:p>
        </p:txBody>
      </p:sp>
      <p:sp>
        <p:nvSpPr>
          <p:cNvPr id="762883" name="Rectangle 3">
            <a:extLst>
              <a:ext uri="{FF2B5EF4-FFF2-40B4-BE49-F238E27FC236}">
                <a16:creationId xmlns:a16="http://schemas.microsoft.com/office/drawing/2014/main" xmlns="" id="{C8E89E33-4368-2543-8FD6-D97016595578}"/>
              </a:ext>
            </a:extLst>
          </p:cNvPr>
          <p:cNvSpPr>
            <a:spLocks noGrp="1"/>
          </p:cNvSpPr>
          <p:nvPr>
            <p:ph idx="1"/>
          </p:nvPr>
        </p:nvSpPr>
        <p:spPr>
          <a:xfrm>
            <a:off x="16024" y="1772816"/>
            <a:ext cx="8229600" cy="4530725"/>
          </a:xfrm>
        </p:spPr>
        <p:txBody>
          <a:bodyPr/>
          <a:lstStyle/>
          <a:p>
            <a:pPr algn="just" eaLnBrk="1" hangingPunct="1">
              <a:lnSpc>
                <a:spcPct val="80000"/>
              </a:lnSpc>
            </a:pPr>
            <a:r>
              <a:rPr lang="it-IT" altLang="it-IT" sz="2800" dirty="0">
                <a:ea typeface="ＭＳ Ｐゴシック" panose="020B0600070205080204" pitchFamily="34" charset="-128"/>
              </a:rPr>
              <a:t>La tutela giurisdizionale dei diritti soggettivi e relazionali del minore, che corrisponde al </a:t>
            </a:r>
            <a:r>
              <a:rPr lang="it-IT" altLang="it-IT" sz="2800" b="1" i="1" dirty="0">
                <a:solidFill>
                  <a:srgbClr val="FFFF00"/>
                </a:solidFill>
                <a:ea typeface="ＭＳ Ｐゴシック" panose="020B0600070205080204" pitchFamily="34" charset="-128"/>
              </a:rPr>
              <a:t> </a:t>
            </a:r>
            <a:r>
              <a:rPr lang="it-IT" altLang="it-IT" sz="2800" b="1" i="1" dirty="0">
                <a:solidFill>
                  <a:srgbClr val="FF0000"/>
                </a:solidFill>
                <a:ea typeface="ＭＳ Ｐゴシック" panose="020B0600070205080204" pitchFamily="34" charset="-128"/>
              </a:rPr>
              <a:t>principio di legalità</a:t>
            </a:r>
            <a:r>
              <a:rPr lang="it-IT" altLang="it-IT" sz="2800" dirty="0">
                <a:ea typeface="ＭＳ Ｐゴシック" panose="020B0600070205080204" pitchFamily="34" charset="-128"/>
              </a:rPr>
              <a:t>, può peraltro essere complementare all'azione amministrativa dei servizi, diretta ad assicurare allo stesso minore protezione e benessere per favorire, secondo il </a:t>
            </a:r>
            <a:r>
              <a:rPr lang="it-IT" altLang="it-IT" sz="2800" b="1" i="1" dirty="0">
                <a:solidFill>
                  <a:srgbClr val="FF0000"/>
                </a:solidFill>
                <a:ea typeface="ＭＳ Ｐゴシック" panose="020B0600070205080204" pitchFamily="34" charset="-128"/>
              </a:rPr>
              <a:t>principio di beneficità</a:t>
            </a:r>
            <a:r>
              <a:rPr lang="it-IT" altLang="it-IT" sz="2800" dirty="0">
                <a:ea typeface="ＭＳ Ｐゴシック" panose="020B0600070205080204" pitchFamily="34" charset="-128"/>
              </a:rPr>
              <a:t>, il pieno sviluppo della sua personalità. </a:t>
            </a:r>
          </a:p>
          <a:p>
            <a:pPr algn="just" eaLnBrk="1" hangingPunct="1">
              <a:lnSpc>
                <a:spcPct val="80000"/>
              </a:lnSpc>
            </a:pPr>
            <a:r>
              <a:rPr lang="it-IT" altLang="it-IT" sz="2800" dirty="0">
                <a:ea typeface="ＭＳ Ｐゴシック" panose="020B0600070205080204" pitchFamily="34" charset="-128"/>
              </a:rPr>
              <a:t>E</a:t>
            </a:r>
            <a:r>
              <a:rPr lang="ja-JP" altLang="it-IT" sz="2800">
                <a:latin typeface="Arial" panose="020B0604020202020204" pitchFamily="34" charset="0"/>
                <a:ea typeface="ＭＳ Ｐゴシック" panose="020B0600070205080204" pitchFamily="34" charset="-128"/>
              </a:rPr>
              <a:t>’</a:t>
            </a:r>
            <a:r>
              <a:rPr lang="it-IT" altLang="ja-JP" sz="2800" dirty="0">
                <a:ea typeface="ＭＳ Ｐゴシック" panose="020B0600070205080204" pitchFamily="34" charset="-128"/>
              </a:rPr>
              <a:t> necessario tenere sempre presente che </a:t>
            </a:r>
            <a:r>
              <a:rPr lang="it-IT" altLang="ja-JP" sz="2800" b="1" i="1" dirty="0">
                <a:solidFill>
                  <a:srgbClr val="FF0000"/>
                </a:solidFill>
                <a:ea typeface="ＭＳ Ｐゴシック" panose="020B0600070205080204" pitchFamily="34" charset="-128"/>
              </a:rPr>
              <a:t>la funzione giurisdizionale e la funzione amministrativa sono e devono rimanere funzioni distinte</a:t>
            </a:r>
            <a:r>
              <a:rPr lang="it-IT" altLang="ja-JP" sz="2800" dirty="0">
                <a:ea typeface="ＭＳ Ｐゴシック" panose="020B0600070205080204" pitchFamily="34" charset="-128"/>
              </a:rPr>
              <a:t>, ambiti di competenze diverse, con finalità e interventi diversi, seppure spesso positivamente complementari.</a:t>
            </a:r>
          </a:p>
          <a:p>
            <a:pPr algn="just" eaLnBrk="1" hangingPunct="1">
              <a:lnSpc>
                <a:spcPct val="80000"/>
              </a:lnSpc>
              <a:buFont typeface="Wingdings" pitchFamily="2" charset="2"/>
              <a:buNone/>
            </a:pPr>
            <a:endParaRPr lang="it-IT" altLang="it-IT" sz="2800" dirty="0">
              <a:ea typeface="ＭＳ Ｐゴシック" panose="020B0600070205080204" pitchFamily="34" charset="-128"/>
            </a:endParaRPr>
          </a:p>
        </p:txBody>
      </p:sp>
    </p:spTree>
    <p:extLst>
      <p:ext uri="{BB962C8B-B14F-4D97-AF65-F5344CB8AC3E}">
        <p14:creationId xmlns:p14="http://schemas.microsoft.com/office/powerpoint/2010/main" val="48939393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762883">
                                            <p:txEl>
                                              <p:pRg st="0" end="0"/>
                                            </p:txEl>
                                          </p:spTgt>
                                        </p:tgtEl>
                                        <p:attrNameLst>
                                          <p:attrName>style.visibility</p:attrName>
                                        </p:attrNameLst>
                                      </p:cBhvr>
                                      <p:to>
                                        <p:strVal val="visible"/>
                                      </p:to>
                                    </p:set>
                                    <p:animEffect transition="in" filter="wipe(down)">
                                      <p:cBhvr>
                                        <p:cTn id="7" dur="500"/>
                                        <p:tgtEl>
                                          <p:spTgt spid="76288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762883">
                                            <p:txEl>
                                              <p:pRg st="1" end="1"/>
                                            </p:txEl>
                                          </p:spTgt>
                                        </p:tgtEl>
                                        <p:attrNameLst>
                                          <p:attrName>style.visibility</p:attrName>
                                        </p:attrNameLst>
                                      </p:cBhvr>
                                      <p:to>
                                        <p:strVal val="visible"/>
                                      </p:to>
                                    </p:set>
                                    <p:animEffect transition="in" filter="wipe(down)">
                                      <p:cBhvr>
                                        <p:cTn id="12" dur="500"/>
                                        <p:tgtEl>
                                          <p:spTgt spid="76288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62883"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Rectangle 1">
            <a:extLst>
              <a:ext uri="{FF2B5EF4-FFF2-40B4-BE49-F238E27FC236}">
                <a16:creationId xmlns:a16="http://schemas.microsoft.com/office/drawing/2014/main" xmlns="" id="{37416761-74CA-E141-8AF8-9257D0E611E0}"/>
              </a:ext>
            </a:extLst>
          </p:cNvPr>
          <p:cNvSpPr>
            <a:spLocks noChangeArrowheads="1"/>
          </p:cNvSpPr>
          <p:nvPr/>
        </p:nvSpPr>
        <p:spPr bwMode="auto">
          <a:xfrm>
            <a:off x="642938" y="500063"/>
            <a:ext cx="8001000" cy="1187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0" tIns="45000" rIns="90000" bIns="450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600">
                <a:solidFill>
                  <a:schemeClr val="tx1"/>
                </a:solidFill>
                <a:latin typeface="Tahoma" panose="020B0604030504040204" pitchFamily="34" charset="0"/>
                <a:ea typeface="ＭＳ Ｐゴシック" panose="020B0600070205080204" pitchFamily="34" charset="-128"/>
              </a:defRPr>
            </a:lvl1pPr>
            <a:lvl2pPr marL="742950" indent="-28575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600">
                <a:solidFill>
                  <a:schemeClr val="tx1"/>
                </a:solidFill>
                <a:latin typeface="Tahoma" panose="020B0604030504040204" pitchFamily="34" charset="0"/>
                <a:ea typeface="ＭＳ Ｐゴシック" panose="020B0600070205080204" pitchFamily="34" charset="-128"/>
              </a:defRPr>
            </a:lvl2pPr>
            <a:lvl3pPr marL="1143000" indent="-2286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600">
                <a:solidFill>
                  <a:schemeClr val="tx1"/>
                </a:solidFill>
                <a:latin typeface="Tahoma" panose="020B0604030504040204" pitchFamily="34" charset="0"/>
                <a:ea typeface="ＭＳ Ｐゴシック" panose="020B0600070205080204" pitchFamily="34" charset="-128"/>
              </a:defRPr>
            </a:lvl3pPr>
            <a:lvl4pPr marL="1600200" indent="-2286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600">
                <a:solidFill>
                  <a:schemeClr val="tx1"/>
                </a:solidFill>
                <a:latin typeface="Tahoma" panose="020B0604030504040204" pitchFamily="34" charset="0"/>
                <a:ea typeface="ＭＳ Ｐゴシック" panose="020B0600070205080204" pitchFamily="34" charset="-128"/>
              </a:defRPr>
            </a:lvl4pPr>
            <a:lvl5pPr marL="2057400" indent="-2286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600">
                <a:solidFill>
                  <a:schemeClr val="tx1"/>
                </a:solidFill>
                <a:latin typeface="Tahoma" panose="020B0604030504040204" pitchFamily="34" charset="0"/>
                <a:ea typeface="ＭＳ Ｐゴシック" panose="020B0600070205080204" pitchFamily="34" charset="-128"/>
              </a:defRPr>
            </a:lvl9pPr>
          </a:lstStyle>
          <a:p>
            <a:pPr algn="ctr" eaLnBrk="1" hangingPunct="1"/>
            <a:r>
              <a:rPr lang="it-IT" altLang="it-IT" b="1" dirty="0">
                <a:solidFill>
                  <a:srgbClr val="FF0000"/>
                </a:solidFill>
                <a:latin typeface="Eras Light ITC" panose="020B0402030504020804" pitchFamily="34" charset="77"/>
                <a:cs typeface="Lucida Sans Unicode" panose="020B0602030504020204" pitchFamily="34" charset="0"/>
              </a:rPr>
              <a:t>Il giudice </a:t>
            </a:r>
          </a:p>
          <a:p>
            <a:pPr algn="ctr" eaLnBrk="1" hangingPunct="1"/>
            <a:r>
              <a:rPr lang="it-IT" altLang="it-IT" b="1" dirty="0">
                <a:solidFill>
                  <a:srgbClr val="FF0000"/>
                </a:solidFill>
                <a:latin typeface="Eras Light ITC" panose="020B0402030504020804" pitchFamily="34" charset="77"/>
                <a:cs typeface="Lucida Sans Unicode" panose="020B0602030504020204" pitchFamily="34" charset="0"/>
              </a:rPr>
              <a:t>si rivolge ai servizi per:</a:t>
            </a:r>
          </a:p>
        </p:txBody>
      </p:sp>
      <p:sp>
        <p:nvSpPr>
          <p:cNvPr id="6146" name="Rectangle 2">
            <a:extLst>
              <a:ext uri="{FF2B5EF4-FFF2-40B4-BE49-F238E27FC236}">
                <a16:creationId xmlns:a16="http://schemas.microsoft.com/office/drawing/2014/main" xmlns="" id="{0654CE97-37B7-7749-8D78-53EA2100151B}"/>
              </a:ext>
            </a:extLst>
          </p:cNvPr>
          <p:cNvSpPr>
            <a:spLocks noChangeArrowheads="1"/>
          </p:cNvSpPr>
          <p:nvPr/>
        </p:nvSpPr>
        <p:spPr bwMode="auto">
          <a:xfrm>
            <a:off x="0" y="2903538"/>
            <a:ext cx="4643438" cy="644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0" tIns="45000" rIns="90000" bIns="450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600">
                <a:solidFill>
                  <a:schemeClr val="tx1"/>
                </a:solidFill>
                <a:latin typeface="Tahoma" panose="020B0604030504040204" pitchFamily="34" charset="0"/>
                <a:ea typeface="ＭＳ Ｐゴシック" panose="020B0600070205080204" pitchFamily="34" charset="-128"/>
              </a:defRPr>
            </a:lvl1pPr>
            <a:lvl2pPr marL="742950" indent="-28575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600">
                <a:solidFill>
                  <a:schemeClr val="tx1"/>
                </a:solidFill>
                <a:latin typeface="Tahoma" panose="020B0604030504040204" pitchFamily="34" charset="0"/>
                <a:ea typeface="ＭＳ Ｐゴシック" panose="020B0600070205080204" pitchFamily="34" charset="-128"/>
              </a:defRPr>
            </a:lvl2pPr>
            <a:lvl3pPr marL="1143000" indent="-2286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600">
                <a:solidFill>
                  <a:schemeClr val="tx1"/>
                </a:solidFill>
                <a:latin typeface="Tahoma" panose="020B0604030504040204" pitchFamily="34" charset="0"/>
                <a:ea typeface="ＭＳ Ｐゴシック" panose="020B0600070205080204" pitchFamily="34" charset="-128"/>
              </a:defRPr>
            </a:lvl3pPr>
            <a:lvl4pPr marL="1600200" indent="-2286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600">
                <a:solidFill>
                  <a:schemeClr val="tx1"/>
                </a:solidFill>
                <a:latin typeface="Tahoma" panose="020B0604030504040204" pitchFamily="34" charset="0"/>
                <a:ea typeface="ＭＳ Ｐゴシック" panose="020B0600070205080204" pitchFamily="34" charset="-128"/>
              </a:defRPr>
            </a:lvl4pPr>
            <a:lvl5pPr marL="2057400" indent="-2286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600">
                <a:solidFill>
                  <a:schemeClr val="tx1"/>
                </a:solidFill>
                <a:latin typeface="Tahoma" panose="020B0604030504040204" pitchFamily="34" charset="0"/>
                <a:ea typeface="ＭＳ Ｐゴシック" panose="020B0600070205080204" pitchFamily="34" charset="-128"/>
              </a:defRPr>
            </a:lvl9pPr>
          </a:lstStyle>
          <a:p>
            <a:pPr algn="ctr" eaLnBrk="1" hangingPunct="1"/>
            <a:endParaRPr lang="it-IT" altLang="it-IT" sz="800" dirty="0">
              <a:solidFill>
                <a:srgbClr val="FF0000"/>
              </a:solidFill>
              <a:latin typeface="Eras Light ITC" panose="020B0402030504020804" pitchFamily="34" charset="77"/>
              <a:cs typeface="Lucida Sans Unicode" panose="020B0602030504020204" pitchFamily="34" charset="0"/>
            </a:endParaRPr>
          </a:p>
          <a:p>
            <a:pPr algn="ctr" eaLnBrk="1" hangingPunct="1"/>
            <a:r>
              <a:rPr lang="it-IT" altLang="it-IT" sz="2800" b="1" dirty="0">
                <a:solidFill>
                  <a:srgbClr val="FF0000"/>
                </a:solidFill>
                <a:latin typeface="Eras Light ITC" panose="020B0402030504020804" pitchFamily="34" charset="77"/>
                <a:cs typeface="Lucida Sans Unicode" panose="020B0602030504020204" pitchFamily="34" charset="0"/>
              </a:rPr>
              <a:t>richiedere informazioni</a:t>
            </a:r>
          </a:p>
        </p:txBody>
      </p:sp>
      <p:sp>
        <p:nvSpPr>
          <p:cNvPr id="6147" name="Rectangle 3">
            <a:extLst>
              <a:ext uri="{FF2B5EF4-FFF2-40B4-BE49-F238E27FC236}">
                <a16:creationId xmlns:a16="http://schemas.microsoft.com/office/drawing/2014/main" xmlns="" id="{2B9BA875-1785-B14F-AA4D-DA392521F164}"/>
              </a:ext>
            </a:extLst>
          </p:cNvPr>
          <p:cNvSpPr>
            <a:spLocks noChangeArrowheads="1"/>
          </p:cNvSpPr>
          <p:nvPr/>
        </p:nvSpPr>
        <p:spPr bwMode="auto">
          <a:xfrm>
            <a:off x="71438" y="4689475"/>
            <a:ext cx="9144000" cy="644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0" tIns="45000" rIns="90000" bIns="450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600">
                <a:solidFill>
                  <a:schemeClr val="tx1"/>
                </a:solidFill>
                <a:latin typeface="Tahoma" panose="020B0604030504040204" pitchFamily="34" charset="0"/>
                <a:ea typeface="ＭＳ Ｐゴシック" panose="020B0600070205080204" pitchFamily="34" charset="-128"/>
              </a:defRPr>
            </a:lvl1pPr>
            <a:lvl2pPr marL="742950" indent="-28575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600">
                <a:solidFill>
                  <a:schemeClr val="tx1"/>
                </a:solidFill>
                <a:latin typeface="Tahoma" panose="020B0604030504040204" pitchFamily="34" charset="0"/>
                <a:ea typeface="ＭＳ Ｐゴシック" panose="020B0600070205080204" pitchFamily="34" charset="-128"/>
              </a:defRPr>
            </a:lvl2pPr>
            <a:lvl3pPr marL="1143000" indent="-2286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600">
                <a:solidFill>
                  <a:schemeClr val="tx1"/>
                </a:solidFill>
                <a:latin typeface="Tahoma" panose="020B0604030504040204" pitchFamily="34" charset="0"/>
                <a:ea typeface="ＭＳ Ｐゴシック" panose="020B0600070205080204" pitchFamily="34" charset="-128"/>
              </a:defRPr>
            </a:lvl3pPr>
            <a:lvl4pPr marL="1600200" indent="-2286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600">
                <a:solidFill>
                  <a:schemeClr val="tx1"/>
                </a:solidFill>
                <a:latin typeface="Tahoma" panose="020B0604030504040204" pitchFamily="34" charset="0"/>
                <a:ea typeface="ＭＳ Ｐゴシック" panose="020B0600070205080204" pitchFamily="34" charset="-128"/>
              </a:defRPr>
            </a:lvl4pPr>
            <a:lvl5pPr marL="2057400" indent="-2286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600">
                <a:solidFill>
                  <a:schemeClr val="tx1"/>
                </a:solidFill>
                <a:latin typeface="Tahoma" panose="020B0604030504040204" pitchFamily="34" charset="0"/>
                <a:ea typeface="ＭＳ Ｐゴシック" panose="020B0600070205080204" pitchFamily="34" charset="-128"/>
              </a:defRPr>
            </a:lvl9pPr>
          </a:lstStyle>
          <a:p>
            <a:pPr algn="ctr" eaLnBrk="1" hangingPunct="1"/>
            <a:endParaRPr lang="it-IT" altLang="it-IT" sz="800" dirty="0">
              <a:solidFill>
                <a:srgbClr val="FF0000"/>
              </a:solidFill>
              <a:latin typeface="Eras Light ITC" panose="020B0402030504020804" pitchFamily="34" charset="77"/>
              <a:cs typeface="Lucida Sans Unicode" panose="020B0602030504020204" pitchFamily="34" charset="0"/>
            </a:endParaRPr>
          </a:p>
          <a:p>
            <a:pPr algn="ctr" eaLnBrk="1" hangingPunct="1"/>
            <a:r>
              <a:rPr lang="it-IT" altLang="it-IT" sz="2800" b="1" dirty="0">
                <a:solidFill>
                  <a:srgbClr val="FF0000"/>
                </a:solidFill>
                <a:latin typeface="Eras Light ITC" panose="020B0402030504020804" pitchFamily="34" charset="77"/>
                <a:cs typeface="Lucida Sans Unicode" panose="020B0602030504020204" pitchFamily="34" charset="0"/>
              </a:rPr>
              <a:t>richiedere pareri e valutazioni</a:t>
            </a:r>
          </a:p>
        </p:txBody>
      </p:sp>
      <p:sp>
        <p:nvSpPr>
          <p:cNvPr id="6148" name="Rectangle 4">
            <a:extLst>
              <a:ext uri="{FF2B5EF4-FFF2-40B4-BE49-F238E27FC236}">
                <a16:creationId xmlns:a16="http://schemas.microsoft.com/office/drawing/2014/main" xmlns="" id="{0A630F1C-162B-3E49-BDF1-CD8396F652A1}"/>
              </a:ext>
            </a:extLst>
          </p:cNvPr>
          <p:cNvSpPr>
            <a:spLocks noChangeArrowheads="1"/>
          </p:cNvSpPr>
          <p:nvPr/>
        </p:nvSpPr>
        <p:spPr bwMode="auto">
          <a:xfrm>
            <a:off x="4714875" y="2878138"/>
            <a:ext cx="4429125" cy="644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0" tIns="45000" rIns="90000" bIns="450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600">
                <a:solidFill>
                  <a:schemeClr val="tx1"/>
                </a:solidFill>
                <a:latin typeface="Tahoma" panose="020B0604030504040204" pitchFamily="34" charset="0"/>
                <a:ea typeface="ＭＳ Ｐゴシック" panose="020B0600070205080204" pitchFamily="34" charset="-128"/>
              </a:defRPr>
            </a:lvl1pPr>
            <a:lvl2pPr marL="742950" indent="-28575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600">
                <a:solidFill>
                  <a:schemeClr val="tx1"/>
                </a:solidFill>
                <a:latin typeface="Tahoma" panose="020B0604030504040204" pitchFamily="34" charset="0"/>
                <a:ea typeface="ＭＳ Ｐゴシック" panose="020B0600070205080204" pitchFamily="34" charset="-128"/>
              </a:defRPr>
            </a:lvl2pPr>
            <a:lvl3pPr marL="1143000" indent="-2286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600">
                <a:solidFill>
                  <a:schemeClr val="tx1"/>
                </a:solidFill>
                <a:latin typeface="Tahoma" panose="020B0604030504040204" pitchFamily="34" charset="0"/>
                <a:ea typeface="ＭＳ Ｐゴシック" panose="020B0600070205080204" pitchFamily="34" charset="-128"/>
              </a:defRPr>
            </a:lvl3pPr>
            <a:lvl4pPr marL="1600200" indent="-2286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600">
                <a:solidFill>
                  <a:schemeClr val="tx1"/>
                </a:solidFill>
                <a:latin typeface="Tahoma" panose="020B0604030504040204" pitchFamily="34" charset="0"/>
                <a:ea typeface="ＭＳ Ｐゴシック" panose="020B0600070205080204" pitchFamily="34" charset="-128"/>
              </a:defRPr>
            </a:lvl4pPr>
            <a:lvl5pPr marL="2057400" indent="-2286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600">
                <a:solidFill>
                  <a:schemeClr val="tx1"/>
                </a:solidFill>
                <a:latin typeface="Tahoma" panose="020B0604030504040204" pitchFamily="34" charset="0"/>
                <a:ea typeface="ＭＳ Ｐゴシック" panose="020B0600070205080204" pitchFamily="34" charset="-128"/>
              </a:defRPr>
            </a:lvl9pPr>
          </a:lstStyle>
          <a:p>
            <a:pPr algn="ctr" eaLnBrk="1" hangingPunct="1"/>
            <a:endParaRPr lang="it-IT" altLang="it-IT" sz="800" dirty="0">
              <a:solidFill>
                <a:srgbClr val="FF0000"/>
              </a:solidFill>
              <a:latin typeface="Eras Light ITC" panose="020B0402030504020804" pitchFamily="34" charset="77"/>
              <a:cs typeface="Lucida Sans Unicode" panose="020B0602030504020204" pitchFamily="34" charset="0"/>
            </a:endParaRPr>
          </a:p>
          <a:p>
            <a:pPr algn="ctr" eaLnBrk="1" hangingPunct="1"/>
            <a:r>
              <a:rPr lang="it-IT" altLang="it-IT" sz="2800" b="1" dirty="0">
                <a:solidFill>
                  <a:srgbClr val="FF0000"/>
                </a:solidFill>
                <a:latin typeface="Eras Light ITC" panose="020B0402030504020804" pitchFamily="34" charset="77"/>
                <a:cs typeface="Lucida Sans Unicode" panose="020B0602030504020204" pitchFamily="34" charset="0"/>
              </a:rPr>
              <a:t>disporre interventi</a:t>
            </a:r>
          </a:p>
        </p:txBody>
      </p:sp>
      <p:sp>
        <p:nvSpPr>
          <p:cNvPr id="6149" name="Line 5">
            <a:extLst>
              <a:ext uri="{FF2B5EF4-FFF2-40B4-BE49-F238E27FC236}">
                <a16:creationId xmlns:a16="http://schemas.microsoft.com/office/drawing/2014/main" xmlns="" id="{73744238-B7CF-F34F-BEAF-60395B932EB8}"/>
              </a:ext>
            </a:extLst>
          </p:cNvPr>
          <p:cNvSpPr>
            <a:spLocks noChangeShapeType="1"/>
          </p:cNvSpPr>
          <p:nvPr/>
        </p:nvSpPr>
        <p:spPr bwMode="auto">
          <a:xfrm flipH="1">
            <a:off x="2317750" y="1974850"/>
            <a:ext cx="2400300" cy="928688"/>
          </a:xfrm>
          <a:prstGeom prst="line">
            <a:avLst/>
          </a:prstGeom>
          <a:noFill/>
          <a:ln w="9360">
            <a:solidFill>
              <a:srgbClr val="984807"/>
            </a:solidFill>
            <a:round/>
            <a:headEnd/>
            <a:tailEnd/>
          </a:ln>
          <a:extLst>
            <a:ext uri="{909E8E84-426E-40DD-AFC4-6F175D3DCCD1}">
              <a14:hiddenFill xmlns:a14="http://schemas.microsoft.com/office/drawing/2010/main">
                <a:noFill/>
              </a14:hiddenFill>
            </a:ext>
          </a:extLst>
        </p:spPr>
        <p:txBody>
          <a:bodyPr/>
          <a:lstStyle/>
          <a:p>
            <a:endParaRPr lang="it-IT"/>
          </a:p>
        </p:txBody>
      </p:sp>
      <p:sp>
        <p:nvSpPr>
          <p:cNvPr id="6150" name="Line 6">
            <a:extLst>
              <a:ext uri="{FF2B5EF4-FFF2-40B4-BE49-F238E27FC236}">
                <a16:creationId xmlns:a16="http://schemas.microsoft.com/office/drawing/2014/main" xmlns="" id="{5958C4F2-9726-4847-B994-B6DB93646EA9}"/>
              </a:ext>
            </a:extLst>
          </p:cNvPr>
          <p:cNvSpPr>
            <a:spLocks noChangeShapeType="1"/>
          </p:cNvSpPr>
          <p:nvPr/>
        </p:nvSpPr>
        <p:spPr bwMode="auto">
          <a:xfrm flipH="1">
            <a:off x="4640263" y="1974850"/>
            <a:ext cx="77787" cy="2643188"/>
          </a:xfrm>
          <a:prstGeom prst="line">
            <a:avLst/>
          </a:prstGeom>
          <a:noFill/>
          <a:ln w="9360">
            <a:solidFill>
              <a:srgbClr val="984807"/>
            </a:solidFill>
            <a:round/>
            <a:headEnd/>
            <a:tailEnd/>
          </a:ln>
          <a:extLst>
            <a:ext uri="{909E8E84-426E-40DD-AFC4-6F175D3DCCD1}">
              <a14:hiddenFill xmlns:a14="http://schemas.microsoft.com/office/drawing/2010/main">
                <a:noFill/>
              </a14:hiddenFill>
            </a:ext>
          </a:extLst>
        </p:spPr>
        <p:txBody>
          <a:bodyPr/>
          <a:lstStyle/>
          <a:p>
            <a:endParaRPr lang="it-IT"/>
          </a:p>
        </p:txBody>
      </p:sp>
      <p:sp>
        <p:nvSpPr>
          <p:cNvPr id="6151" name="Line 7">
            <a:extLst>
              <a:ext uri="{FF2B5EF4-FFF2-40B4-BE49-F238E27FC236}">
                <a16:creationId xmlns:a16="http://schemas.microsoft.com/office/drawing/2014/main" xmlns="" id="{DDE4B194-5420-4843-8406-8E7C585BD832}"/>
              </a:ext>
            </a:extLst>
          </p:cNvPr>
          <p:cNvSpPr>
            <a:spLocks noChangeShapeType="1"/>
          </p:cNvSpPr>
          <p:nvPr/>
        </p:nvSpPr>
        <p:spPr bwMode="auto">
          <a:xfrm>
            <a:off x="4714875" y="1974850"/>
            <a:ext cx="2214563" cy="903288"/>
          </a:xfrm>
          <a:prstGeom prst="line">
            <a:avLst/>
          </a:prstGeom>
          <a:noFill/>
          <a:ln w="9360">
            <a:solidFill>
              <a:srgbClr val="984807"/>
            </a:solidFill>
            <a:round/>
            <a:headEnd/>
            <a:tailEnd/>
          </a:ln>
          <a:extLst>
            <a:ext uri="{909E8E84-426E-40DD-AFC4-6F175D3DCCD1}">
              <a14:hiddenFill xmlns:a14="http://schemas.microsoft.com/office/drawing/2010/main">
                <a:noFill/>
              </a14:hiddenFill>
            </a:ext>
          </a:extLst>
        </p:spPr>
        <p:txBody>
          <a:bodyPr/>
          <a:lstStyle/>
          <a:p>
            <a:endParaRPr lang="it-IT"/>
          </a:p>
        </p:txBody>
      </p:sp>
    </p:spTree>
    <p:extLst>
      <p:ext uri="{BB962C8B-B14F-4D97-AF65-F5344CB8AC3E}">
        <p14:creationId xmlns:p14="http://schemas.microsoft.com/office/powerpoint/2010/main" val="603827821"/>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6149"/>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6146">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6150"/>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6147">
                                            <p:txEl>
                                              <p:pRg st="1" end="1"/>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6151"/>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nodeType="clickEffect">
                                  <p:stCondLst>
                                    <p:cond delay="0"/>
                                  </p:stCondLst>
                                  <p:childTnLst>
                                    <p:set>
                                      <p:cBhvr>
                                        <p:cTn id="26" dur="1" fill="hold">
                                          <p:stCondLst>
                                            <p:cond delay="0"/>
                                          </p:stCondLst>
                                        </p:cTn>
                                        <p:tgtEl>
                                          <p:spTgt spid="6148">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5057" name="Picture 1">
            <a:extLst>
              <a:ext uri="{FF2B5EF4-FFF2-40B4-BE49-F238E27FC236}">
                <a16:creationId xmlns:a16="http://schemas.microsoft.com/office/drawing/2014/main" xmlns="" id="{66958419-96EF-6A48-B0F4-26367FA1FA2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575300" y="3073400"/>
            <a:ext cx="892175" cy="892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5058" name="AutoShape 2">
            <a:extLst>
              <a:ext uri="{FF2B5EF4-FFF2-40B4-BE49-F238E27FC236}">
                <a16:creationId xmlns:a16="http://schemas.microsoft.com/office/drawing/2014/main" xmlns="" id="{4A90703F-8B91-A843-8B55-24A1BC41158D}"/>
              </a:ext>
            </a:extLst>
          </p:cNvPr>
          <p:cNvSpPr>
            <a:spLocks noChangeArrowheads="1"/>
          </p:cNvSpPr>
          <p:nvPr/>
        </p:nvSpPr>
        <p:spPr bwMode="auto">
          <a:xfrm>
            <a:off x="6572250" y="4843463"/>
            <a:ext cx="1789113" cy="728662"/>
          </a:xfrm>
          <a:prstGeom prst="roundRect">
            <a:avLst>
              <a:gd name="adj" fmla="val 16667"/>
            </a:avLst>
          </a:prstGeom>
          <a:solidFill>
            <a:srgbClr val="FFFFFF"/>
          </a:solidFill>
          <a:ln w="25560">
            <a:solidFill>
              <a:srgbClr val="E46C0A"/>
            </a:solidFill>
            <a:round/>
            <a:headEnd/>
            <a:tailEnd/>
          </a:ln>
        </p:spPr>
        <p:txBody>
          <a:bodyPr wrap="none" anchor="ctr"/>
          <a:lstStyle>
            <a:lvl1pPr>
              <a:defRPr sz="3600">
                <a:solidFill>
                  <a:schemeClr val="tx1"/>
                </a:solidFill>
                <a:latin typeface="Tahoma" panose="020B0604030504040204" pitchFamily="34" charset="0"/>
                <a:ea typeface="ＭＳ Ｐゴシック" panose="020B0600070205080204" pitchFamily="34" charset="-128"/>
              </a:defRPr>
            </a:lvl1pPr>
            <a:lvl2pPr marL="742950" indent="-285750">
              <a:defRPr sz="3600">
                <a:solidFill>
                  <a:schemeClr val="tx1"/>
                </a:solidFill>
                <a:latin typeface="Tahoma" panose="020B0604030504040204" pitchFamily="34" charset="0"/>
                <a:ea typeface="ＭＳ Ｐゴシック" panose="020B0600070205080204" pitchFamily="34" charset="-128"/>
              </a:defRPr>
            </a:lvl2pPr>
            <a:lvl3pPr marL="1143000" indent="-228600">
              <a:defRPr sz="3600">
                <a:solidFill>
                  <a:schemeClr val="tx1"/>
                </a:solidFill>
                <a:latin typeface="Tahoma" panose="020B0604030504040204" pitchFamily="34" charset="0"/>
                <a:ea typeface="ＭＳ Ｐゴシック" panose="020B0600070205080204" pitchFamily="34" charset="-128"/>
              </a:defRPr>
            </a:lvl3pPr>
            <a:lvl4pPr marL="1600200" indent="-228600">
              <a:defRPr sz="3600">
                <a:solidFill>
                  <a:schemeClr val="tx1"/>
                </a:solidFill>
                <a:latin typeface="Tahoma" panose="020B0604030504040204" pitchFamily="34" charset="0"/>
                <a:ea typeface="ＭＳ Ｐゴシック" panose="020B0600070205080204" pitchFamily="34" charset="-128"/>
              </a:defRPr>
            </a:lvl4pPr>
            <a:lvl5pPr marL="2057400" indent="-228600">
              <a:defRPr sz="3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0"/>
              </a:spcBef>
              <a:spcAft>
                <a:spcPct val="0"/>
              </a:spcAft>
              <a:defRPr sz="3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0"/>
              </a:spcBef>
              <a:spcAft>
                <a:spcPct val="0"/>
              </a:spcAft>
              <a:defRPr sz="3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0"/>
              </a:spcBef>
              <a:spcAft>
                <a:spcPct val="0"/>
              </a:spcAft>
              <a:defRPr sz="3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0"/>
              </a:spcBef>
              <a:spcAft>
                <a:spcPct val="0"/>
              </a:spcAft>
              <a:defRPr sz="3600">
                <a:solidFill>
                  <a:schemeClr val="tx1"/>
                </a:solidFill>
                <a:latin typeface="Tahoma" panose="020B0604030504040204" pitchFamily="34" charset="0"/>
                <a:ea typeface="ＭＳ Ｐゴシック" panose="020B0600070205080204" pitchFamily="34" charset="-128"/>
              </a:defRPr>
            </a:lvl9pPr>
          </a:lstStyle>
          <a:p>
            <a:pPr eaLnBrk="1" hangingPunct="1"/>
            <a:endParaRPr lang="it-IT" altLang="it-IT">
              <a:cs typeface="Lucida Sans Unicode" panose="020B0602030504020204" pitchFamily="34" charset="0"/>
            </a:endParaRPr>
          </a:p>
        </p:txBody>
      </p:sp>
      <p:sp>
        <p:nvSpPr>
          <p:cNvPr id="45059" name="AutoShape 3">
            <a:extLst>
              <a:ext uri="{FF2B5EF4-FFF2-40B4-BE49-F238E27FC236}">
                <a16:creationId xmlns:a16="http://schemas.microsoft.com/office/drawing/2014/main" xmlns="" id="{4BCAF6E5-697E-8147-A4B1-7F71F2A3A098}"/>
              </a:ext>
            </a:extLst>
          </p:cNvPr>
          <p:cNvSpPr>
            <a:spLocks noChangeArrowheads="1"/>
          </p:cNvSpPr>
          <p:nvPr/>
        </p:nvSpPr>
        <p:spPr bwMode="auto">
          <a:xfrm>
            <a:off x="6572250" y="2970213"/>
            <a:ext cx="1789113" cy="728662"/>
          </a:xfrm>
          <a:prstGeom prst="roundRect">
            <a:avLst>
              <a:gd name="adj" fmla="val 16667"/>
            </a:avLst>
          </a:prstGeom>
          <a:solidFill>
            <a:srgbClr val="FFFFFF"/>
          </a:solidFill>
          <a:ln w="25560">
            <a:solidFill>
              <a:srgbClr val="E46C0A"/>
            </a:solidFill>
            <a:round/>
            <a:headEnd/>
            <a:tailEnd/>
          </a:ln>
        </p:spPr>
        <p:txBody>
          <a:bodyPr wrap="none" anchor="ctr"/>
          <a:lstStyle>
            <a:lvl1pPr>
              <a:defRPr sz="3600">
                <a:solidFill>
                  <a:schemeClr val="tx1"/>
                </a:solidFill>
                <a:latin typeface="Tahoma" panose="020B0604030504040204" pitchFamily="34" charset="0"/>
                <a:ea typeface="ＭＳ Ｐゴシック" panose="020B0600070205080204" pitchFamily="34" charset="-128"/>
              </a:defRPr>
            </a:lvl1pPr>
            <a:lvl2pPr marL="742950" indent="-285750">
              <a:defRPr sz="3600">
                <a:solidFill>
                  <a:schemeClr val="tx1"/>
                </a:solidFill>
                <a:latin typeface="Tahoma" panose="020B0604030504040204" pitchFamily="34" charset="0"/>
                <a:ea typeface="ＭＳ Ｐゴシック" panose="020B0600070205080204" pitchFamily="34" charset="-128"/>
              </a:defRPr>
            </a:lvl2pPr>
            <a:lvl3pPr marL="1143000" indent="-228600">
              <a:defRPr sz="3600">
                <a:solidFill>
                  <a:schemeClr val="tx1"/>
                </a:solidFill>
                <a:latin typeface="Tahoma" panose="020B0604030504040204" pitchFamily="34" charset="0"/>
                <a:ea typeface="ＭＳ Ｐゴシック" panose="020B0600070205080204" pitchFamily="34" charset="-128"/>
              </a:defRPr>
            </a:lvl3pPr>
            <a:lvl4pPr marL="1600200" indent="-228600">
              <a:defRPr sz="3600">
                <a:solidFill>
                  <a:schemeClr val="tx1"/>
                </a:solidFill>
                <a:latin typeface="Tahoma" panose="020B0604030504040204" pitchFamily="34" charset="0"/>
                <a:ea typeface="ＭＳ Ｐゴシック" panose="020B0600070205080204" pitchFamily="34" charset="-128"/>
              </a:defRPr>
            </a:lvl4pPr>
            <a:lvl5pPr marL="2057400" indent="-228600">
              <a:defRPr sz="3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0"/>
              </a:spcBef>
              <a:spcAft>
                <a:spcPct val="0"/>
              </a:spcAft>
              <a:defRPr sz="3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0"/>
              </a:spcBef>
              <a:spcAft>
                <a:spcPct val="0"/>
              </a:spcAft>
              <a:defRPr sz="3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0"/>
              </a:spcBef>
              <a:spcAft>
                <a:spcPct val="0"/>
              </a:spcAft>
              <a:defRPr sz="3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0"/>
              </a:spcBef>
              <a:spcAft>
                <a:spcPct val="0"/>
              </a:spcAft>
              <a:defRPr sz="3600">
                <a:solidFill>
                  <a:schemeClr val="tx1"/>
                </a:solidFill>
                <a:latin typeface="Tahoma" panose="020B0604030504040204" pitchFamily="34" charset="0"/>
                <a:ea typeface="ＭＳ Ｐゴシック" panose="020B0600070205080204" pitchFamily="34" charset="-128"/>
              </a:defRPr>
            </a:lvl9pPr>
          </a:lstStyle>
          <a:p>
            <a:pPr eaLnBrk="1" hangingPunct="1"/>
            <a:endParaRPr lang="it-IT" altLang="it-IT">
              <a:cs typeface="Lucida Sans Unicode" panose="020B0602030504020204" pitchFamily="34" charset="0"/>
            </a:endParaRPr>
          </a:p>
        </p:txBody>
      </p:sp>
      <p:sp>
        <p:nvSpPr>
          <p:cNvPr id="45060" name="Rectangle 4">
            <a:extLst>
              <a:ext uri="{FF2B5EF4-FFF2-40B4-BE49-F238E27FC236}">
                <a16:creationId xmlns:a16="http://schemas.microsoft.com/office/drawing/2014/main" xmlns="" id="{9ADD887F-DA6C-0846-95E4-52E7E27936C2}"/>
              </a:ext>
            </a:extLst>
          </p:cNvPr>
          <p:cNvSpPr>
            <a:spLocks noChangeArrowheads="1"/>
          </p:cNvSpPr>
          <p:nvPr/>
        </p:nvSpPr>
        <p:spPr bwMode="auto">
          <a:xfrm>
            <a:off x="6572250" y="3044825"/>
            <a:ext cx="1789113" cy="522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3600">
                <a:solidFill>
                  <a:schemeClr val="tx1"/>
                </a:solidFill>
                <a:latin typeface="Tahoma" panose="020B0604030504040204" pitchFamily="34" charset="0"/>
                <a:ea typeface="ＭＳ Ｐゴシック" panose="020B0600070205080204" pitchFamily="34" charset="-128"/>
              </a:defRPr>
            </a:lvl1pPr>
            <a:lvl2pPr marL="742950" indent="-285750">
              <a:defRPr sz="3600">
                <a:solidFill>
                  <a:schemeClr val="tx1"/>
                </a:solidFill>
                <a:latin typeface="Tahoma" panose="020B0604030504040204" pitchFamily="34" charset="0"/>
                <a:ea typeface="ＭＳ Ｐゴシック" panose="020B0600070205080204" pitchFamily="34" charset="-128"/>
              </a:defRPr>
            </a:lvl2pPr>
            <a:lvl3pPr marL="1143000" indent="-228600">
              <a:defRPr sz="3600">
                <a:solidFill>
                  <a:schemeClr val="tx1"/>
                </a:solidFill>
                <a:latin typeface="Tahoma" panose="020B0604030504040204" pitchFamily="34" charset="0"/>
                <a:ea typeface="ＭＳ Ｐゴシック" panose="020B0600070205080204" pitchFamily="34" charset="-128"/>
              </a:defRPr>
            </a:lvl3pPr>
            <a:lvl4pPr marL="1600200" indent="-228600">
              <a:defRPr sz="3600">
                <a:solidFill>
                  <a:schemeClr val="tx1"/>
                </a:solidFill>
                <a:latin typeface="Tahoma" panose="020B0604030504040204" pitchFamily="34" charset="0"/>
                <a:ea typeface="ＭＳ Ｐゴシック" panose="020B0600070205080204" pitchFamily="34" charset="-128"/>
              </a:defRPr>
            </a:lvl4pPr>
            <a:lvl5pPr marL="2057400" indent="-228600">
              <a:defRPr sz="3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0"/>
              </a:spcBef>
              <a:spcAft>
                <a:spcPct val="0"/>
              </a:spcAft>
              <a:defRPr sz="3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0"/>
              </a:spcBef>
              <a:spcAft>
                <a:spcPct val="0"/>
              </a:spcAft>
              <a:defRPr sz="3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0"/>
              </a:spcBef>
              <a:spcAft>
                <a:spcPct val="0"/>
              </a:spcAft>
              <a:defRPr sz="3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0"/>
              </a:spcBef>
              <a:spcAft>
                <a:spcPct val="0"/>
              </a:spcAft>
              <a:defRPr sz="3600">
                <a:solidFill>
                  <a:schemeClr val="tx1"/>
                </a:solidFill>
                <a:latin typeface="Tahoma" panose="020B0604030504040204" pitchFamily="34" charset="0"/>
                <a:ea typeface="ＭＳ Ｐゴシック" panose="020B0600070205080204" pitchFamily="34" charset="-128"/>
              </a:defRPr>
            </a:lvl9pPr>
          </a:lstStyle>
          <a:p>
            <a:pPr eaLnBrk="1" hangingPunct="1"/>
            <a:endParaRPr lang="it-IT" altLang="it-IT">
              <a:cs typeface="Lucida Sans Unicode" panose="020B0602030504020204" pitchFamily="34" charset="0"/>
            </a:endParaRPr>
          </a:p>
        </p:txBody>
      </p:sp>
      <p:sp>
        <p:nvSpPr>
          <p:cNvPr id="45061" name="Line 5">
            <a:extLst>
              <a:ext uri="{FF2B5EF4-FFF2-40B4-BE49-F238E27FC236}">
                <a16:creationId xmlns:a16="http://schemas.microsoft.com/office/drawing/2014/main" xmlns="" id="{08DDDB77-BBB7-AF49-AB31-E6DCBFAF3BF7}"/>
              </a:ext>
            </a:extLst>
          </p:cNvPr>
          <p:cNvSpPr>
            <a:spLocks noChangeShapeType="1"/>
          </p:cNvSpPr>
          <p:nvPr/>
        </p:nvSpPr>
        <p:spPr bwMode="auto">
          <a:xfrm flipH="1">
            <a:off x="7404100" y="1995488"/>
            <a:ext cx="7938" cy="974725"/>
          </a:xfrm>
          <a:prstGeom prst="line">
            <a:avLst/>
          </a:prstGeom>
          <a:noFill/>
          <a:ln w="9360">
            <a:solidFill>
              <a:srgbClr val="E46C0A"/>
            </a:solidFill>
            <a:round/>
            <a:headEnd/>
            <a:tailEnd/>
          </a:ln>
          <a:extLst>
            <a:ext uri="{909E8E84-426E-40DD-AFC4-6F175D3DCCD1}">
              <a14:hiddenFill xmlns:a14="http://schemas.microsoft.com/office/drawing/2010/main">
                <a:noFill/>
              </a14:hiddenFill>
            </a:ext>
          </a:extLst>
        </p:spPr>
        <p:txBody>
          <a:bodyPr/>
          <a:lstStyle/>
          <a:p>
            <a:endParaRPr lang="it-IT"/>
          </a:p>
        </p:txBody>
      </p:sp>
      <p:sp>
        <p:nvSpPr>
          <p:cNvPr id="45062" name="AutoShape 6">
            <a:extLst>
              <a:ext uri="{FF2B5EF4-FFF2-40B4-BE49-F238E27FC236}">
                <a16:creationId xmlns:a16="http://schemas.microsoft.com/office/drawing/2014/main" xmlns="" id="{C40D9C30-A57C-9848-8816-203CC7A6C0C3}"/>
              </a:ext>
            </a:extLst>
          </p:cNvPr>
          <p:cNvSpPr>
            <a:spLocks noChangeArrowheads="1"/>
          </p:cNvSpPr>
          <p:nvPr/>
        </p:nvSpPr>
        <p:spPr bwMode="auto">
          <a:xfrm>
            <a:off x="3713163" y="4143375"/>
            <a:ext cx="1789112" cy="728663"/>
          </a:xfrm>
          <a:prstGeom prst="roundRect">
            <a:avLst>
              <a:gd name="adj" fmla="val 16667"/>
            </a:avLst>
          </a:prstGeom>
          <a:solidFill>
            <a:srgbClr val="FFFFFF"/>
          </a:solidFill>
          <a:ln w="25560">
            <a:solidFill>
              <a:srgbClr val="558ED5"/>
            </a:solidFill>
            <a:round/>
            <a:headEnd/>
            <a:tailEnd/>
          </a:ln>
        </p:spPr>
        <p:txBody>
          <a:bodyPr wrap="none" anchor="ctr"/>
          <a:lstStyle>
            <a:lvl1pPr>
              <a:defRPr sz="3600">
                <a:solidFill>
                  <a:schemeClr val="tx1"/>
                </a:solidFill>
                <a:latin typeface="Tahoma" panose="020B0604030504040204" pitchFamily="34" charset="0"/>
                <a:ea typeface="ＭＳ Ｐゴシック" panose="020B0600070205080204" pitchFamily="34" charset="-128"/>
              </a:defRPr>
            </a:lvl1pPr>
            <a:lvl2pPr marL="742950" indent="-285750">
              <a:defRPr sz="3600">
                <a:solidFill>
                  <a:schemeClr val="tx1"/>
                </a:solidFill>
                <a:latin typeface="Tahoma" panose="020B0604030504040204" pitchFamily="34" charset="0"/>
                <a:ea typeface="ＭＳ Ｐゴシック" panose="020B0600070205080204" pitchFamily="34" charset="-128"/>
              </a:defRPr>
            </a:lvl2pPr>
            <a:lvl3pPr marL="1143000" indent="-228600">
              <a:defRPr sz="3600">
                <a:solidFill>
                  <a:schemeClr val="tx1"/>
                </a:solidFill>
                <a:latin typeface="Tahoma" panose="020B0604030504040204" pitchFamily="34" charset="0"/>
                <a:ea typeface="ＭＳ Ｐゴシック" panose="020B0600070205080204" pitchFamily="34" charset="-128"/>
              </a:defRPr>
            </a:lvl3pPr>
            <a:lvl4pPr marL="1600200" indent="-228600">
              <a:defRPr sz="3600">
                <a:solidFill>
                  <a:schemeClr val="tx1"/>
                </a:solidFill>
                <a:latin typeface="Tahoma" panose="020B0604030504040204" pitchFamily="34" charset="0"/>
                <a:ea typeface="ＭＳ Ｐゴシック" panose="020B0600070205080204" pitchFamily="34" charset="-128"/>
              </a:defRPr>
            </a:lvl4pPr>
            <a:lvl5pPr marL="2057400" indent="-228600">
              <a:defRPr sz="3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0"/>
              </a:spcBef>
              <a:spcAft>
                <a:spcPct val="0"/>
              </a:spcAft>
              <a:defRPr sz="3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0"/>
              </a:spcBef>
              <a:spcAft>
                <a:spcPct val="0"/>
              </a:spcAft>
              <a:defRPr sz="3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0"/>
              </a:spcBef>
              <a:spcAft>
                <a:spcPct val="0"/>
              </a:spcAft>
              <a:defRPr sz="3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0"/>
              </a:spcBef>
              <a:spcAft>
                <a:spcPct val="0"/>
              </a:spcAft>
              <a:defRPr sz="3600">
                <a:solidFill>
                  <a:schemeClr val="tx1"/>
                </a:solidFill>
                <a:latin typeface="Tahoma" panose="020B0604030504040204" pitchFamily="34" charset="0"/>
                <a:ea typeface="ＭＳ Ｐゴシック" panose="020B0600070205080204" pitchFamily="34" charset="-128"/>
              </a:defRPr>
            </a:lvl9pPr>
          </a:lstStyle>
          <a:p>
            <a:pPr eaLnBrk="1" hangingPunct="1"/>
            <a:endParaRPr lang="it-IT" altLang="it-IT">
              <a:cs typeface="Lucida Sans Unicode" panose="020B0602030504020204" pitchFamily="34" charset="0"/>
            </a:endParaRPr>
          </a:p>
        </p:txBody>
      </p:sp>
      <p:sp>
        <p:nvSpPr>
          <p:cNvPr id="45063" name="AutoShape 7">
            <a:extLst>
              <a:ext uri="{FF2B5EF4-FFF2-40B4-BE49-F238E27FC236}">
                <a16:creationId xmlns:a16="http://schemas.microsoft.com/office/drawing/2014/main" xmlns="" id="{E1675C5A-F4D4-5D4A-9D9F-8D0BAE479006}"/>
              </a:ext>
            </a:extLst>
          </p:cNvPr>
          <p:cNvSpPr>
            <a:spLocks noChangeArrowheads="1"/>
          </p:cNvSpPr>
          <p:nvPr/>
        </p:nvSpPr>
        <p:spPr bwMode="auto">
          <a:xfrm>
            <a:off x="3713163" y="2970213"/>
            <a:ext cx="1789112" cy="728662"/>
          </a:xfrm>
          <a:prstGeom prst="roundRect">
            <a:avLst>
              <a:gd name="adj" fmla="val 16667"/>
            </a:avLst>
          </a:prstGeom>
          <a:solidFill>
            <a:srgbClr val="FFFFFF"/>
          </a:solidFill>
          <a:ln w="25560">
            <a:solidFill>
              <a:srgbClr val="558ED5"/>
            </a:solidFill>
            <a:round/>
            <a:headEnd/>
            <a:tailEnd/>
          </a:ln>
        </p:spPr>
        <p:txBody>
          <a:bodyPr wrap="none" anchor="ctr"/>
          <a:lstStyle>
            <a:lvl1pPr>
              <a:defRPr sz="3600">
                <a:solidFill>
                  <a:schemeClr val="tx1"/>
                </a:solidFill>
                <a:latin typeface="Tahoma" panose="020B0604030504040204" pitchFamily="34" charset="0"/>
                <a:ea typeface="ＭＳ Ｐゴシック" panose="020B0600070205080204" pitchFamily="34" charset="-128"/>
              </a:defRPr>
            </a:lvl1pPr>
            <a:lvl2pPr marL="742950" indent="-285750">
              <a:defRPr sz="3600">
                <a:solidFill>
                  <a:schemeClr val="tx1"/>
                </a:solidFill>
                <a:latin typeface="Tahoma" panose="020B0604030504040204" pitchFamily="34" charset="0"/>
                <a:ea typeface="ＭＳ Ｐゴシック" panose="020B0600070205080204" pitchFamily="34" charset="-128"/>
              </a:defRPr>
            </a:lvl2pPr>
            <a:lvl3pPr marL="1143000" indent="-228600">
              <a:defRPr sz="3600">
                <a:solidFill>
                  <a:schemeClr val="tx1"/>
                </a:solidFill>
                <a:latin typeface="Tahoma" panose="020B0604030504040204" pitchFamily="34" charset="0"/>
                <a:ea typeface="ＭＳ Ｐゴシック" panose="020B0600070205080204" pitchFamily="34" charset="-128"/>
              </a:defRPr>
            </a:lvl3pPr>
            <a:lvl4pPr marL="1600200" indent="-228600">
              <a:defRPr sz="3600">
                <a:solidFill>
                  <a:schemeClr val="tx1"/>
                </a:solidFill>
                <a:latin typeface="Tahoma" panose="020B0604030504040204" pitchFamily="34" charset="0"/>
                <a:ea typeface="ＭＳ Ｐゴシック" panose="020B0600070205080204" pitchFamily="34" charset="-128"/>
              </a:defRPr>
            </a:lvl4pPr>
            <a:lvl5pPr marL="2057400" indent="-228600">
              <a:defRPr sz="3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0"/>
              </a:spcBef>
              <a:spcAft>
                <a:spcPct val="0"/>
              </a:spcAft>
              <a:defRPr sz="3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0"/>
              </a:spcBef>
              <a:spcAft>
                <a:spcPct val="0"/>
              </a:spcAft>
              <a:defRPr sz="3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0"/>
              </a:spcBef>
              <a:spcAft>
                <a:spcPct val="0"/>
              </a:spcAft>
              <a:defRPr sz="3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0"/>
              </a:spcBef>
              <a:spcAft>
                <a:spcPct val="0"/>
              </a:spcAft>
              <a:defRPr sz="3600">
                <a:solidFill>
                  <a:schemeClr val="tx1"/>
                </a:solidFill>
                <a:latin typeface="Tahoma" panose="020B0604030504040204" pitchFamily="34" charset="0"/>
                <a:ea typeface="ＭＳ Ｐゴシック" panose="020B0600070205080204" pitchFamily="34" charset="-128"/>
              </a:defRPr>
            </a:lvl9pPr>
          </a:lstStyle>
          <a:p>
            <a:pPr eaLnBrk="1" hangingPunct="1"/>
            <a:endParaRPr lang="it-IT" altLang="it-IT">
              <a:cs typeface="Lucida Sans Unicode" panose="020B0602030504020204" pitchFamily="34" charset="0"/>
            </a:endParaRPr>
          </a:p>
        </p:txBody>
      </p:sp>
      <p:sp>
        <p:nvSpPr>
          <p:cNvPr id="45064" name="Rectangle 8">
            <a:extLst>
              <a:ext uri="{FF2B5EF4-FFF2-40B4-BE49-F238E27FC236}">
                <a16:creationId xmlns:a16="http://schemas.microsoft.com/office/drawing/2014/main" xmlns="" id="{BAB6B5FF-6B30-FB49-B01C-32ADFDC56963}"/>
              </a:ext>
            </a:extLst>
          </p:cNvPr>
          <p:cNvSpPr>
            <a:spLocks noChangeArrowheads="1"/>
          </p:cNvSpPr>
          <p:nvPr/>
        </p:nvSpPr>
        <p:spPr bwMode="auto">
          <a:xfrm>
            <a:off x="3713163" y="3044825"/>
            <a:ext cx="1789112" cy="522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3600">
                <a:solidFill>
                  <a:schemeClr val="tx1"/>
                </a:solidFill>
                <a:latin typeface="Tahoma" panose="020B0604030504040204" pitchFamily="34" charset="0"/>
                <a:ea typeface="ＭＳ Ｐゴシック" panose="020B0600070205080204" pitchFamily="34" charset="-128"/>
              </a:defRPr>
            </a:lvl1pPr>
            <a:lvl2pPr marL="742950" indent="-285750">
              <a:defRPr sz="3600">
                <a:solidFill>
                  <a:schemeClr val="tx1"/>
                </a:solidFill>
                <a:latin typeface="Tahoma" panose="020B0604030504040204" pitchFamily="34" charset="0"/>
                <a:ea typeface="ＭＳ Ｐゴシック" panose="020B0600070205080204" pitchFamily="34" charset="-128"/>
              </a:defRPr>
            </a:lvl2pPr>
            <a:lvl3pPr marL="1143000" indent="-228600">
              <a:defRPr sz="3600">
                <a:solidFill>
                  <a:schemeClr val="tx1"/>
                </a:solidFill>
                <a:latin typeface="Tahoma" panose="020B0604030504040204" pitchFamily="34" charset="0"/>
                <a:ea typeface="ＭＳ Ｐゴシック" panose="020B0600070205080204" pitchFamily="34" charset="-128"/>
              </a:defRPr>
            </a:lvl3pPr>
            <a:lvl4pPr marL="1600200" indent="-228600">
              <a:defRPr sz="3600">
                <a:solidFill>
                  <a:schemeClr val="tx1"/>
                </a:solidFill>
                <a:latin typeface="Tahoma" panose="020B0604030504040204" pitchFamily="34" charset="0"/>
                <a:ea typeface="ＭＳ Ｐゴシック" panose="020B0600070205080204" pitchFamily="34" charset="-128"/>
              </a:defRPr>
            </a:lvl4pPr>
            <a:lvl5pPr marL="2057400" indent="-228600">
              <a:defRPr sz="3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0"/>
              </a:spcBef>
              <a:spcAft>
                <a:spcPct val="0"/>
              </a:spcAft>
              <a:defRPr sz="3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0"/>
              </a:spcBef>
              <a:spcAft>
                <a:spcPct val="0"/>
              </a:spcAft>
              <a:defRPr sz="3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0"/>
              </a:spcBef>
              <a:spcAft>
                <a:spcPct val="0"/>
              </a:spcAft>
              <a:defRPr sz="3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0"/>
              </a:spcBef>
              <a:spcAft>
                <a:spcPct val="0"/>
              </a:spcAft>
              <a:defRPr sz="3600">
                <a:solidFill>
                  <a:schemeClr val="tx1"/>
                </a:solidFill>
                <a:latin typeface="Tahoma" panose="020B0604030504040204" pitchFamily="34" charset="0"/>
                <a:ea typeface="ＭＳ Ｐゴシック" panose="020B0600070205080204" pitchFamily="34" charset="-128"/>
              </a:defRPr>
            </a:lvl9pPr>
          </a:lstStyle>
          <a:p>
            <a:pPr eaLnBrk="1" hangingPunct="1"/>
            <a:endParaRPr lang="it-IT" altLang="it-IT">
              <a:cs typeface="Lucida Sans Unicode" panose="020B0602030504020204" pitchFamily="34" charset="0"/>
            </a:endParaRPr>
          </a:p>
        </p:txBody>
      </p:sp>
      <p:sp>
        <p:nvSpPr>
          <p:cNvPr id="45065" name="Line 9">
            <a:extLst>
              <a:ext uri="{FF2B5EF4-FFF2-40B4-BE49-F238E27FC236}">
                <a16:creationId xmlns:a16="http://schemas.microsoft.com/office/drawing/2014/main" xmlns="" id="{A5CDFEB2-AD2E-E243-AF89-0ACFF7E3CFC9}"/>
              </a:ext>
            </a:extLst>
          </p:cNvPr>
          <p:cNvSpPr>
            <a:spLocks noChangeShapeType="1"/>
          </p:cNvSpPr>
          <p:nvPr/>
        </p:nvSpPr>
        <p:spPr bwMode="auto">
          <a:xfrm flipH="1">
            <a:off x="4543425" y="1995488"/>
            <a:ext cx="7938" cy="974725"/>
          </a:xfrm>
          <a:prstGeom prst="line">
            <a:avLst/>
          </a:prstGeom>
          <a:noFill/>
          <a:ln w="9360">
            <a:solidFill>
              <a:srgbClr val="558ED5"/>
            </a:solidFill>
            <a:round/>
            <a:headEnd/>
            <a:tailEnd/>
          </a:ln>
          <a:extLst>
            <a:ext uri="{909E8E84-426E-40DD-AFC4-6F175D3DCCD1}">
              <a14:hiddenFill xmlns:a14="http://schemas.microsoft.com/office/drawing/2010/main">
                <a:noFill/>
              </a14:hiddenFill>
            </a:ext>
          </a:extLst>
        </p:spPr>
        <p:txBody>
          <a:bodyPr/>
          <a:lstStyle/>
          <a:p>
            <a:endParaRPr lang="it-IT"/>
          </a:p>
        </p:txBody>
      </p:sp>
      <p:sp>
        <p:nvSpPr>
          <p:cNvPr id="45066" name="AutoShape 10">
            <a:extLst>
              <a:ext uri="{FF2B5EF4-FFF2-40B4-BE49-F238E27FC236}">
                <a16:creationId xmlns:a16="http://schemas.microsoft.com/office/drawing/2014/main" xmlns="" id="{E1F5062A-A1B0-DD44-9907-D4666F9A15F5}"/>
              </a:ext>
            </a:extLst>
          </p:cNvPr>
          <p:cNvSpPr>
            <a:spLocks noChangeArrowheads="1"/>
          </p:cNvSpPr>
          <p:nvPr/>
        </p:nvSpPr>
        <p:spPr bwMode="auto">
          <a:xfrm>
            <a:off x="357188" y="1143000"/>
            <a:ext cx="2562225" cy="852488"/>
          </a:xfrm>
          <a:prstGeom prst="roundRect">
            <a:avLst>
              <a:gd name="adj" fmla="val 16667"/>
            </a:avLst>
          </a:prstGeom>
          <a:solidFill>
            <a:srgbClr val="FFFFFF"/>
          </a:solidFill>
          <a:ln w="25560">
            <a:solidFill>
              <a:srgbClr val="00B050"/>
            </a:solidFill>
            <a:round/>
            <a:headEnd/>
            <a:tailEnd/>
          </a:ln>
        </p:spPr>
        <p:txBody>
          <a:bodyPr wrap="none" anchor="ctr"/>
          <a:lstStyle>
            <a:lvl1pPr>
              <a:defRPr sz="3600">
                <a:solidFill>
                  <a:schemeClr val="tx1"/>
                </a:solidFill>
                <a:latin typeface="Tahoma" panose="020B0604030504040204" pitchFamily="34" charset="0"/>
                <a:ea typeface="ＭＳ Ｐゴシック" panose="020B0600070205080204" pitchFamily="34" charset="-128"/>
              </a:defRPr>
            </a:lvl1pPr>
            <a:lvl2pPr marL="742950" indent="-285750">
              <a:defRPr sz="3600">
                <a:solidFill>
                  <a:schemeClr val="tx1"/>
                </a:solidFill>
                <a:latin typeface="Tahoma" panose="020B0604030504040204" pitchFamily="34" charset="0"/>
                <a:ea typeface="ＭＳ Ｐゴシック" panose="020B0600070205080204" pitchFamily="34" charset="-128"/>
              </a:defRPr>
            </a:lvl2pPr>
            <a:lvl3pPr marL="1143000" indent="-228600">
              <a:defRPr sz="3600">
                <a:solidFill>
                  <a:schemeClr val="tx1"/>
                </a:solidFill>
                <a:latin typeface="Tahoma" panose="020B0604030504040204" pitchFamily="34" charset="0"/>
                <a:ea typeface="ＭＳ Ｐゴシック" panose="020B0600070205080204" pitchFamily="34" charset="-128"/>
              </a:defRPr>
            </a:lvl3pPr>
            <a:lvl4pPr marL="1600200" indent="-228600">
              <a:defRPr sz="3600">
                <a:solidFill>
                  <a:schemeClr val="tx1"/>
                </a:solidFill>
                <a:latin typeface="Tahoma" panose="020B0604030504040204" pitchFamily="34" charset="0"/>
                <a:ea typeface="ＭＳ Ｐゴシック" panose="020B0600070205080204" pitchFamily="34" charset="-128"/>
              </a:defRPr>
            </a:lvl4pPr>
            <a:lvl5pPr marL="2057400" indent="-228600">
              <a:defRPr sz="3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0"/>
              </a:spcBef>
              <a:spcAft>
                <a:spcPct val="0"/>
              </a:spcAft>
              <a:defRPr sz="3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0"/>
              </a:spcBef>
              <a:spcAft>
                <a:spcPct val="0"/>
              </a:spcAft>
              <a:defRPr sz="3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0"/>
              </a:spcBef>
              <a:spcAft>
                <a:spcPct val="0"/>
              </a:spcAft>
              <a:defRPr sz="3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0"/>
              </a:spcBef>
              <a:spcAft>
                <a:spcPct val="0"/>
              </a:spcAft>
              <a:defRPr sz="3600">
                <a:solidFill>
                  <a:schemeClr val="tx1"/>
                </a:solidFill>
                <a:latin typeface="Tahoma" panose="020B0604030504040204" pitchFamily="34" charset="0"/>
                <a:ea typeface="ＭＳ Ｐゴシック" panose="020B0600070205080204" pitchFamily="34" charset="-128"/>
              </a:defRPr>
            </a:lvl9pPr>
          </a:lstStyle>
          <a:p>
            <a:pPr eaLnBrk="1" hangingPunct="1"/>
            <a:endParaRPr lang="it-IT" altLang="it-IT">
              <a:cs typeface="Lucida Sans Unicode" panose="020B0602030504020204" pitchFamily="34" charset="0"/>
            </a:endParaRPr>
          </a:p>
        </p:txBody>
      </p:sp>
      <p:sp>
        <p:nvSpPr>
          <p:cNvPr id="45067" name="AutoShape 11">
            <a:extLst>
              <a:ext uri="{FF2B5EF4-FFF2-40B4-BE49-F238E27FC236}">
                <a16:creationId xmlns:a16="http://schemas.microsoft.com/office/drawing/2014/main" xmlns="" id="{B7229A58-862E-1A47-90BE-6EFF08A0C509}"/>
              </a:ext>
            </a:extLst>
          </p:cNvPr>
          <p:cNvSpPr>
            <a:spLocks noChangeArrowheads="1"/>
          </p:cNvSpPr>
          <p:nvPr/>
        </p:nvSpPr>
        <p:spPr bwMode="auto">
          <a:xfrm>
            <a:off x="774700" y="2970213"/>
            <a:ext cx="1789113" cy="728662"/>
          </a:xfrm>
          <a:prstGeom prst="roundRect">
            <a:avLst>
              <a:gd name="adj" fmla="val 16667"/>
            </a:avLst>
          </a:prstGeom>
          <a:solidFill>
            <a:srgbClr val="FFFFFF"/>
          </a:solidFill>
          <a:ln w="25560">
            <a:solidFill>
              <a:srgbClr val="00B050"/>
            </a:solidFill>
            <a:round/>
            <a:headEnd/>
            <a:tailEnd/>
          </a:ln>
        </p:spPr>
        <p:txBody>
          <a:bodyPr wrap="none" anchor="ctr"/>
          <a:lstStyle>
            <a:lvl1pPr>
              <a:defRPr sz="3600">
                <a:solidFill>
                  <a:schemeClr val="tx1"/>
                </a:solidFill>
                <a:latin typeface="Tahoma" panose="020B0604030504040204" pitchFamily="34" charset="0"/>
                <a:ea typeface="ＭＳ Ｐゴシック" panose="020B0600070205080204" pitchFamily="34" charset="-128"/>
              </a:defRPr>
            </a:lvl1pPr>
            <a:lvl2pPr marL="742950" indent="-285750">
              <a:defRPr sz="3600">
                <a:solidFill>
                  <a:schemeClr val="tx1"/>
                </a:solidFill>
                <a:latin typeface="Tahoma" panose="020B0604030504040204" pitchFamily="34" charset="0"/>
                <a:ea typeface="ＭＳ Ｐゴシック" panose="020B0600070205080204" pitchFamily="34" charset="-128"/>
              </a:defRPr>
            </a:lvl2pPr>
            <a:lvl3pPr marL="1143000" indent="-228600">
              <a:defRPr sz="3600">
                <a:solidFill>
                  <a:schemeClr val="tx1"/>
                </a:solidFill>
                <a:latin typeface="Tahoma" panose="020B0604030504040204" pitchFamily="34" charset="0"/>
                <a:ea typeface="ＭＳ Ｐゴシック" panose="020B0600070205080204" pitchFamily="34" charset="-128"/>
              </a:defRPr>
            </a:lvl3pPr>
            <a:lvl4pPr marL="1600200" indent="-228600">
              <a:defRPr sz="3600">
                <a:solidFill>
                  <a:schemeClr val="tx1"/>
                </a:solidFill>
                <a:latin typeface="Tahoma" panose="020B0604030504040204" pitchFamily="34" charset="0"/>
                <a:ea typeface="ＭＳ Ｐゴシック" panose="020B0600070205080204" pitchFamily="34" charset="-128"/>
              </a:defRPr>
            </a:lvl4pPr>
            <a:lvl5pPr marL="2057400" indent="-228600">
              <a:defRPr sz="3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0"/>
              </a:spcBef>
              <a:spcAft>
                <a:spcPct val="0"/>
              </a:spcAft>
              <a:defRPr sz="3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0"/>
              </a:spcBef>
              <a:spcAft>
                <a:spcPct val="0"/>
              </a:spcAft>
              <a:defRPr sz="3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0"/>
              </a:spcBef>
              <a:spcAft>
                <a:spcPct val="0"/>
              </a:spcAft>
              <a:defRPr sz="3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0"/>
              </a:spcBef>
              <a:spcAft>
                <a:spcPct val="0"/>
              </a:spcAft>
              <a:defRPr sz="3600">
                <a:solidFill>
                  <a:schemeClr val="tx1"/>
                </a:solidFill>
                <a:latin typeface="Tahoma" panose="020B0604030504040204" pitchFamily="34" charset="0"/>
                <a:ea typeface="ＭＳ Ｐゴシック" panose="020B0600070205080204" pitchFamily="34" charset="-128"/>
              </a:defRPr>
            </a:lvl9pPr>
          </a:lstStyle>
          <a:p>
            <a:pPr eaLnBrk="1" hangingPunct="1"/>
            <a:endParaRPr lang="it-IT" altLang="it-IT">
              <a:cs typeface="Lucida Sans Unicode" panose="020B0602030504020204" pitchFamily="34" charset="0"/>
            </a:endParaRPr>
          </a:p>
        </p:txBody>
      </p:sp>
      <p:sp>
        <p:nvSpPr>
          <p:cNvPr id="45068" name="Rectangle 12">
            <a:extLst>
              <a:ext uri="{FF2B5EF4-FFF2-40B4-BE49-F238E27FC236}">
                <a16:creationId xmlns:a16="http://schemas.microsoft.com/office/drawing/2014/main" xmlns="" id="{F337B098-815C-7443-9C6A-64EB85FECFF1}"/>
              </a:ext>
            </a:extLst>
          </p:cNvPr>
          <p:cNvSpPr>
            <a:spLocks noChangeArrowheads="1"/>
          </p:cNvSpPr>
          <p:nvPr/>
        </p:nvSpPr>
        <p:spPr bwMode="auto">
          <a:xfrm>
            <a:off x="774700" y="3071813"/>
            <a:ext cx="1789113"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0" tIns="45000" rIns="90000" bIns="45000">
            <a:spAutoFit/>
          </a:bodyPr>
          <a:lstStyle>
            <a:lvl1pPr>
              <a:spcBef>
                <a:spcPct val="20000"/>
              </a:spcBef>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tx1"/>
                </a:solidFill>
                <a:latin typeface="Calibri" panose="020F0502020204030204" pitchFamily="34" charset="0"/>
                <a:ea typeface="ＭＳ Ｐゴシック" panose="020B0600070205080204" pitchFamily="34" charset="-128"/>
              </a:defRPr>
            </a:lvl9pPr>
          </a:lstStyle>
          <a:p>
            <a:pPr algn="ctr" eaLnBrk="1" hangingPunct="1">
              <a:spcBef>
                <a:spcPct val="0"/>
              </a:spcBef>
              <a:buFontTx/>
              <a:buNone/>
            </a:pPr>
            <a:r>
              <a:rPr lang="it-IT" altLang="it-IT" sz="2400" b="1">
                <a:solidFill>
                  <a:srgbClr val="000000"/>
                </a:solidFill>
                <a:latin typeface="Eras Light ITC" panose="020B0402030504020804" pitchFamily="34" charset="77"/>
              </a:rPr>
              <a:t>terzietà</a:t>
            </a:r>
          </a:p>
        </p:txBody>
      </p:sp>
      <p:sp>
        <p:nvSpPr>
          <p:cNvPr id="45069" name="Line 13">
            <a:extLst>
              <a:ext uri="{FF2B5EF4-FFF2-40B4-BE49-F238E27FC236}">
                <a16:creationId xmlns:a16="http://schemas.microsoft.com/office/drawing/2014/main" xmlns="" id="{A834C7A3-95D8-4A45-B583-E801C3F21D74}"/>
              </a:ext>
            </a:extLst>
          </p:cNvPr>
          <p:cNvSpPr>
            <a:spLocks noChangeShapeType="1"/>
          </p:cNvSpPr>
          <p:nvPr/>
        </p:nvSpPr>
        <p:spPr bwMode="auto">
          <a:xfrm flipH="1">
            <a:off x="1606550" y="1995488"/>
            <a:ext cx="7938" cy="974725"/>
          </a:xfrm>
          <a:prstGeom prst="line">
            <a:avLst/>
          </a:prstGeom>
          <a:noFill/>
          <a:ln w="9360">
            <a:solidFill>
              <a:srgbClr val="00B050"/>
            </a:solidFill>
            <a:round/>
            <a:headEnd/>
            <a:tailEnd/>
          </a:ln>
          <a:extLst>
            <a:ext uri="{909E8E84-426E-40DD-AFC4-6F175D3DCCD1}">
              <a14:hiddenFill xmlns:a14="http://schemas.microsoft.com/office/drawing/2010/main">
                <a:noFill/>
              </a14:hiddenFill>
            </a:ext>
          </a:extLst>
        </p:spPr>
        <p:txBody>
          <a:bodyPr/>
          <a:lstStyle/>
          <a:p>
            <a:endParaRPr lang="it-IT"/>
          </a:p>
        </p:txBody>
      </p:sp>
      <p:sp>
        <p:nvSpPr>
          <p:cNvPr id="45070" name="Rectangle 14">
            <a:extLst>
              <a:ext uri="{FF2B5EF4-FFF2-40B4-BE49-F238E27FC236}">
                <a16:creationId xmlns:a16="http://schemas.microsoft.com/office/drawing/2014/main" xmlns="" id="{B5D1BA8C-4C93-8E4F-B49D-355D337CE835}"/>
              </a:ext>
            </a:extLst>
          </p:cNvPr>
          <p:cNvSpPr>
            <a:spLocks noChangeArrowheads="1"/>
          </p:cNvSpPr>
          <p:nvPr/>
        </p:nvSpPr>
        <p:spPr bwMode="auto">
          <a:xfrm>
            <a:off x="357188" y="1285875"/>
            <a:ext cx="2571750" cy="517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0" tIns="45000" rIns="90000" bIns="450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600">
                <a:solidFill>
                  <a:schemeClr val="tx1"/>
                </a:solidFill>
                <a:latin typeface="Tahoma" panose="020B0604030504040204" pitchFamily="34" charset="0"/>
                <a:ea typeface="ＭＳ Ｐゴシック" panose="020B0600070205080204" pitchFamily="34" charset="-128"/>
              </a:defRPr>
            </a:lvl1pPr>
            <a:lvl2pPr marL="742950" indent="-28575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600">
                <a:solidFill>
                  <a:schemeClr val="tx1"/>
                </a:solidFill>
                <a:latin typeface="Tahoma" panose="020B0604030504040204" pitchFamily="34" charset="0"/>
                <a:ea typeface="ＭＳ Ｐゴシック" panose="020B0600070205080204" pitchFamily="34" charset="-128"/>
              </a:defRPr>
            </a:lvl2pPr>
            <a:lvl3pPr marL="1143000" indent="-2286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600">
                <a:solidFill>
                  <a:schemeClr val="tx1"/>
                </a:solidFill>
                <a:latin typeface="Tahoma" panose="020B0604030504040204" pitchFamily="34" charset="0"/>
                <a:ea typeface="ＭＳ Ｐゴシック" panose="020B0600070205080204" pitchFamily="34" charset="-128"/>
              </a:defRPr>
            </a:lvl3pPr>
            <a:lvl4pPr marL="1600200" indent="-2286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600">
                <a:solidFill>
                  <a:schemeClr val="tx1"/>
                </a:solidFill>
                <a:latin typeface="Tahoma" panose="020B0604030504040204" pitchFamily="34" charset="0"/>
                <a:ea typeface="ＭＳ Ｐゴシック" panose="020B0600070205080204" pitchFamily="34" charset="-128"/>
              </a:defRPr>
            </a:lvl4pPr>
            <a:lvl5pPr marL="2057400" indent="-2286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600">
                <a:solidFill>
                  <a:schemeClr val="tx1"/>
                </a:solidFill>
                <a:latin typeface="Tahoma" panose="020B0604030504040204" pitchFamily="34" charset="0"/>
                <a:ea typeface="ＭＳ Ｐゴシック" panose="020B0600070205080204" pitchFamily="34" charset="-128"/>
              </a:defRPr>
            </a:lvl9pPr>
          </a:lstStyle>
          <a:p>
            <a:pPr algn="ctr" eaLnBrk="1" hangingPunct="1"/>
            <a:r>
              <a:rPr lang="it-IT" altLang="it-IT" sz="2800" b="1">
                <a:solidFill>
                  <a:srgbClr val="000000"/>
                </a:solidFill>
                <a:latin typeface="Eras Light ITC" panose="020B0402030504020804" pitchFamily="34" charset="77"/>
                <a:cs typeface="Lucida Sans Unicode" panose="020B0602030504020204" pitchFamily="34" charset="0"/>
              </a:rPr>
              <a:t>valutare</a:t>
            </a:r>
          </a:p>
        </p:txBody>
      </p:sp>
      <p:sp>
        <p:nvSpPr>
          <p:cNvPr id="45071" name="AutoShape 15">
            <a:extLst>
              <a:ext uri="{FF2B5EF4-FFF2-40B4-BE49-F238E27FC236}">
                <a16:creationId xmlns:a16="http://schemas.microsoft.com/office/drawing/2014/main" xmlns="" id="{6C8C400B-AB3B-A04A-BEC5-1353C6A7D6A9}"/>
              </a:ext>
            </a:extLst>
          </p:cNvPr>
          <p:cNvSpPr>
            <a:spLocks noChangeArrowheads="1"/>
          </p:cNvSpPr>
          <p:nvPr/>
        </p:nvSpPr>
        <p:spPr bwMode="auto">
          <a:xfrm>
            <a:off x="3214688" y="1143000"/>
            <a:ext cx="2562225" cy="852488"/>
          </a:xfrm>
          <a:prstGeom prst="roundRect">
            <a:avLst>
              <a:gd name="adj" fmla="val 16667"/>
            </a:avLst>
          </a:prstGeom>
          <a:solidFill>
            <a:srgbClr val="FFFFFF"/>
          </a:solidFill>
          <a:ln w="25560">
            <a:solidFill>
              <a:srgbClr val="558ED5"/>
            </a:solidFill>
            <a:round/>
            <a:headEnd/>
            <a:tailEnd/>
          </a:ln>
        </p:spPr>
        <p:txBody>
          <a:bodyPr wrap="none" anchor="ctr"/>
          <a:lstStyle>
            <a:lvl1pPr>
              <a:defRPr sz="3600">
                <a:solidFill>
                  <a:schemeClr val="tx1"/>
                </a:solidFill>
                <a:latin typeface="Tahoma" panose="020B0604030504040204" pitchFamily="34" charset="0"/>
                <a:ea typeface="ＭＳ Ｐゴシック" panose="020B0600070205080204" pitchFamily="34" charset="-128"/>
              </a:defRPr>
            </a:lvl1pPr>
            <a:lvl2pPr marL="742950" indent="-285750">
              <a:defRPr sz="3600">
                <a:solidFill>
                  <a:schemeClr val="tx1"/>
                </a:solidFill>
                <a:latin typeface="Tahoma" panose="020B0604030504040204" pitchFamily="34" charset="0"/>
                <a:ea typeface="ＭＳ Ｐゴシック" panose="020B0600070205080204" pitchFamily="34" charset="-128"/>
              </a:defRPr>
            </a:lvl2pPr>
            <a:lvl3pPr marL="1143000" indent="-228600">
              <a:defRPr sz="3600">
                <a:solidFill>
                  <a:schemeClr val="tx1"/>
                </a:solidFill>
                <a:latin typeface="Tahoma" panose="020B0604030504040204" pitchFamily="34" charset="0"/>
                <a:ea typeface="ＭＳ Ｐゴシック" panose="020B0600070205080204" pitchFamily="34" charset="-128"/>
              </a:defRPr>
            </a:lvl3pPr>
            <a:lvl4pPr marL="1600200" indent="-228600">
              <a:defRPr sz="3600">
                <a:solidFill>
                  <a:schemeClr val="tx1"/>
                </a:solidFill>
                <a:latin typeface="Tahoma" panose="020B0604030504040204" pitchFamily="34" charset="0"/>
                <a:ea typeface="ＭＳ Ｐゴシック" panose="020B0600070205080204" pitchFamily="34" charset="-128"/>
              </a:defRPr>
            </a:lvl4pPr>
            <a:lvl5pPr marL="2057400" indent="-228600">
              <a:defRPr sz="3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0"/>
              </a:spcBef>
              <a:spcAft>
                <a:spcPct val="0"/>
              </a:spcAft>
              <a:defRPr sz="3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0"/>
              </a:spcBef>
              <a:spcAft>
                <a:spcPct val="0"/>
              </a:spcAft>
              <a:defRPr sz="3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0"/>
              </a:spcBef>
              <a:spcAft>
                <a:spcPct val="0"/>
              </a:spcAft>
              <a:defRPr sz="3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0"/>
              </a:spcBef>
              <a:spcAft>
                <a:spcPct val="0"/>
              </a:spcAft>
              <a:defRPr sz="3600">
                <a:solidFill>
                  <a:schemeClr val="tx1"/>
                </a:solidFill>
                <a:latin typeface="Tahoma" panose="020B0604030504040204" pitchFamily="34" charset="0"/>
                <a:ea typeface="ＭＳ Ｐゴシック" panose="020B0600070205080204" pitchFamily="34" charset="-128"/>
              </a:defRPr>
            </a:lvl9pPr>
          </a:lstStyle>
          <a:p>
            <a:pPr eaLnBrk="1" hangingPunct="1"/>
            <a:endParaRPr lang="it-IT" altLang="it-IT">
              <a:cs typeface="Lucida Sans Unicode" panose="020B0602030504020204" pitchFamily="34" charset="0"/>
            </a:endParaRPr>
          </a:p>
        </p:txBody>
      </p:sp>
      <p:sp>
        <p:nvSpPr>
          <p:cNvPr id="45072" name="AutoShape 16">
            <a:extLst>
              <a:ext uri="{FF2B5EF4-FFF2-40B4-BE49-F238E27FC236}">
                <a16:creationId xmlns:a16="http://schemas.microsoft.com/office/drawing/2014/main" xmlns="" id="{D6F3DDDB-D9E4-2943-BCB2-11DDAAC3D6E3}"/>
              </a:ext>
            </a:extLst>
          </p:cNvPr>
          <p:cNvSpPr>
            <a:spLocks noChangeArrowheads="1"/>
          </p:cNvSpPr>
          <p:nvPr/>
        </p:nvSpPr>
        <p:spPr bwMode="auto">
          <a:xfrm>
            <a:off x="6072188" y="1143000"/>
            <a:ext cx="2562225" cy="852488"/>
          </a:xfrm>
          <a:prstGeom prst="roundRect">
            <a:avLst>
              <a:gd name="adj" fmla="val 16667"/>
            </a:avLst>
          </a:prstGeom>
          <a:solidFill>
            <a:srgbClr val="FFFFFF"/>
          </a:solidFill>
          <a:ln w="25560">
            <a:solidFill>
              <a:srgbClr val="E46C0A"/>
            </a:solidFill>
            <a:round/>
            <a:headEnd/>
            <a:tailEnd/>
          </a:ln>
        </p:spPr>
        <p:txBody>
          <a:bodyPr wrap="none" anchor="ctr"/>
          <a:lstStyle>
            <a:lvl1pPr>
              <a:defRPr sz="3600">
                <a:solidFill>
                  <a:schemeClr val="tx1"/>
                </a:solidFill>
                <a:latin typeface="Tahoma" panose="020B0604030504040204" pitchFamily="34" charset="0"/>
                <a:ea typeface="ＭＳ Ｐゴシック" panose="020B0600070205080204" pitchFamily="34" charset="-128"/>
              </a:defRPr>
            </a:lvl1pPr>
            <a:lvl2pPr marL="742950" indent="-285750">
              <a:defRPr sz="3600">
                <a:solidFill>
                  <a:schemeClr val="tx1"/>
                </a:solidFill>
                <a:latin typeface="Tahoma" panose="020B0604030504040204" pitchFamily="34" charset="0"/>
                <a:ea typeface="ＭＳ Ｐゴシック" panose="020B0600070205080204" pitchFamily="34" charset="-128"/>
              </a:defRPr>
            </a:lvl2pPr>
            <a:lvl3pPr marL="1143000" indent="-228600">
              <a:defRPr sz="3600">
                <a:solidFill>
                  <a:schemeClr val="tx1"/>
                </a:solidFill>
                <a:latin typeface="Tahoma" panose="020B0604030504040204" pitchFamily="34" charset="0"/>
                <a:ea typeface="ＭＳ Ｐゴシック" panose="020B0600070205080204" pitchFamily="34" charset="-128"/>
              </a:defRPr>
            </a:lvl3pPr>
            <a:lvl4pPr marL="1600200" indent="-228600">
              <a:defRPr sz="3600">
                <a:solidFill>
                  <a:schemeClr val="tx1"/>
                </a:solidFill>
                <a:latin typeface="Tahoma" panose="020B0604030504040204" pitchFamily="34" charset="0"/>
                <a:ea typeface="ＭＳ Ｐゴシック" panose="020B0600070205080204" pitchFamily="34" charset="-128"/>
              </a:defRPr>
            </a:lvl4pPr>
            <a:lvl5pPr marL="2057400" indent="-228600">
              <a:defRPr sz="3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0"/>
              </a:spcBef>
              <a:spcAft>
                <a:spcPct val="0"/>
              </a:spcAft>
              <a:defRPr sz="3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0"/>
              </a:spcBef>
              <a:spcAft>
                <a:spcPct val="0"/>
              </a:spcAft>
              <a:defRPr sz="3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0"/>
              </a:spcBef>
              <a:spcAft>
                <a:spcPct val="0"/>
              </a:spcAft>
              <a:defRPr sz="3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0"/>
              </a:spcBef>
              <a:spcAft>
                <a:spcPct val="0"/>
              </a:spcAft>
              <a:defRPr sz="3600">
                <a:solidFill>
                  <a:schemeClr val="tx1"/>
                </a:solidFill>
                <a:latin typeface="Tahoma" panose="020B0604030504040204" pitchFamily="34" charset="0"/>
                <a:ea typeface="ＭＳ Ｐゴシック" panose="020B0600070205080204" pitchFamily="34" charset="-128"/>
              </a:defRPr>
            </a:lvl9pPr>
          </a:lstStyle>
          <a:p>
            <a:pPr eaLnBrk="1" hangingPunct="1"/>
            <a:endParaRPr lang="it-IT" altLang="it-IT">
              <a:cs typeface="Lucida Sans Unicode" panose="020B0602030504020204" pitchFamily="34" charset="0"/>
            </a:endParaRPr>
          </a:p>
        </p:txBody>
      </p:sp>
      <p:sp>
        <p:nvSpPr>
          <p:cNvPr id="45073" name="Rectangle 17">
            <a:extLst>
              <a:ext uri="{FF2B5EF4-FFF2-40B4-BE49-F238E27FC236}">
                <a16:creationId xmlns:a16="http://schemas.microsoft.com/office/drawing/2014/main" xmlns="" id="{FEA54530-3B1E-054F-BB9D-8A9477996F26}"/>
              </a:ext>
            </a:extLst>
          </p:cNvPr>
          <p:cNvSpPr>
            <a:spLocks noChangeArrowheads="1"/>
          </p:cNvSpPr>
          <p:nvPr/>
        </p:nvSpPr>
        <p:spPr bwMode="auto">
          <a:xfrm>
            <a:off x="0" y="142875"/>
            <a:ext cx="9144000" cy="6448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0" tIns="45000" rIns="90000" bIns="450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600">
                <a:solidFill>
                  <a:schemeClr val="tx1"/>
                </a:solidFill>
                <a:latin typeface="Tahoma" panose="020B0604030504040204" pitchFamily="34" charset="0"/>
                <a:ea typeface="ＭＳ Ｐゴシック" panose="020B0600070205080204" pitchFamily="34" charset="-128"/>
              </a:defRPr>
            </a:lvl1pPr>
            <a:lvl2pPr marL="742950" indent="-28575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600">
                <a:solidFill>
                  <a:schemeClr val="tx1"/>
                </a:solidFill>
                <a:latin typeface="Tahoma" panose="020B0604030504040204" pitchFamily="34" charset="0"/>
                <a:ea typeface="ＭＳ Ｐゴシック" panose="020B0600070205080204" pitchFamily="34" charset="-128"/>
              </a:defRPr>
            </a:lvl2pPr>
            <a:lvl3pPr marL="1143000" indent="-2286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600">
                <a:solidFill>
                  <a:schemeClr val="tx1"/>
                </a:solidFill>
                <a:latin typeface="Tahoma" panose="020B0604030504040204" pitchFamily="34" charset="0"/>
                <a:ea typeface="ＭＳ Ｐゴシック" panose="020B0600070205080204" pitchFamily="34" charset="-128"/>
              </a:defRPr>
            </a:lvl3pPr>
            <a:lvl4pPr marL="1600200" indent="-2286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600">
                <a:solidFill>
                  <a:schemeClr val="tx1"/>
                </a:solidFill>
                <a:latin typeface="Tahoma" panose="020B0604030504040204" pitchFamily="34" charset="0"/>
                <a:ea typeface="ＭＳ Ｐゴシック" panose="020B0600070205080204" pitchFamily="34" charset="-128"/>
              </a:defRPr>
            </a:lvl4pPr>
            <a:lvl5pPr marL="2057400" indent="-2286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600">
                <a:solidFill>
                  <a:schemeClr val="tx1"/>
                </a:solidFill>
                <a:latin typeface="Tahoma" panose="020B0604030504040204" pitchFamily="34" charset="0"/>
                <a:ea typeface="ＭＳ Ｐゴシック" panose="020B0600070205080204" pitchFamily="34" charset="-128"/>
              </a:defRPr>
            </a:lvl9pPr>
          </a:lstStyle>
          <a:p>
            <a:pPr algn="ctr" eaLnBrk="1" hangingPunct="1"/>
            <a:r>
              <a:rPr lang="it-IT" altLang="it-IT" b="1" dirty="0">
                <a:solidFill>
                  <a:srgbClr val="FF0000"/>
                </a:solidFill>
                <a:latin typeface="Eras Light ITC" panose="020B0402030504020804" pitchFamily="34" charset="77"/>
                <a:cs typeface="Lucida Sans Unicode" panose="020B0602030504020204" pitchFamily="34" charset="0"/>
              </a:rPr>
              <a:t>Tavola dei conflitti</a:t>
            </a:r>
          </a:p>
        </p:txBody>
      </p:sp>
      <p:sp>
        <p:nvSpPr>
          <p:cNvPr id="45074" name="Rectangle 18">
            <a:extLst>
              <a:ext uri="{FF2B5EF4-FFF2-40B4-BE49-F238E27FC236}">
                <a16:creationId xmlns:a16="http://schemas.microsoft.com/office/drawing/2014/main" xmlns="" id="{6E8D9362-EE5B-C84C-B84D-2F7346A62CC6}"/>
              </a:ext>
            </a:extLst>
          </p:cNvPr>
          <p:cNvSpPr>
            <a:spLocks noChangeArrowheads="1"/>
          </p:cNvSpPr>
          <p:nvPr/>
        </p:nvSpPr>
        <p:spPr bwMode="auto">
          <a:xfrm>
            <a:off x="3214688" y="1285875"/>
            <a:ext cx="2571750" cy="517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0" tIns="45000" rIns="90000" bIns="450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600">
                <a:solidFill>
                  <a:schemeClr val="tx1"/>
                </a:solidFill>
                <a:latin typeface="Tahoma" panose="020B0604030504040204" pitchFamily="34" charset="0"/>
                <a:ea typeface="ＭＳ Ｐゴシック" panose="020B0600070205080204" pitchFamily="34" charset="-128"/>
              </a:defRPr>
            </a:lvl1pPr>
            <a:lvl2pPr marL="742950" indent="-28575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600">
                <a:solidFill>
                  <a:schemeClr val="tx1"/>
                </a:solidFill>
                <a:latin typeface="Tahoma" panose="020B0604030504040204" pitchFamily="34" charset="0"/>
                <a:ea typeface="ＭＳ Ｐゴシック" panose="020B0600070205080204" pitchFamily="34" charset="-128"/>
              </a:defRPr>
            </a:lvl2pPr>
            <a:lvl3pPr marL="1143000" indent="-2286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600">
                <a:solidFill>
                  <a:schemeClr val="tx1"/>
                </a:solidFill>
                <a:latin typeface="Tahoma" panose="020B0604030504040204" pitchFamily="34" charset="0"/>
                <a:ea typeface="ＭＳ Ｐゴシック" panose="020B0600070205080204" pitchFamily="34" charset="-128"/>
              </a:defRPr>
            </a:lvl3pPr>
            <a:lvl4pPr marL="1600200" indent="-2286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600">
                <a:solidFill>
                  <a:schemeClr val="tx1"/>
                </a:solidFill>
                <a:latin typeface="Tahoma" panose="020B0604030504040204" pitchFamily="34" charset="0"/>
                <a:ea typeface="ＭＳ Ｐゴシック" panose="020B0600070205080204" pitchFamily="34" charset="-128"/>
              </a:defRPr>
            </a:lvl4pPr>
            <a:lvl5pPr marL="2057400" indent="-2286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600">
                <a:solidFill>
                  <a:schemeClr val="tx1"/>
                </a:solidFill>
                <a:latin typeface="Tahoma" panose="020B0604030504040204" pitchFamily="34" charset="0"/>
                <a:ea typeface="ＭＳ Ｐゴシック" panose="020B0600070205080204" pitchFamily="34" charset="-128"/>
              </a:defRPr>
            </a:lvl9pPr>
          </a:lstStyle>
          <a:p>
            <a:pPr algn="ctr" eaLnBrk="1" hangingPunct="1"/>
            <a:r>
              <a:rPr lang="it-IT" altLang="it-IT" sz="2800" b="1">
                <a:solidFill>
                  <a:srgbClr val="000000"/>
                </a:solidFill>
                <a:latin typeface="Eras Light ITC" panose="020B0402030504020804" pitchFamily="34" charset="77"/>
                <a:cs typeface="Lucida Sans Unicode" panose="020B0602030504020204" pitchFamily="34" charset="0"/>
              </a:rPr>
              <a:t>curare</a:t>
            </a:r>
          </a:p>
        </p:txBody>
      </p:sp>
      <p:sp>
        <p:nvSpPr>
          <p:cNvPr id="45075" name="Rectangle 19">
            <a:extLst>
              <a:ext uri="{FF2B5EF4-FFF2-40B4-BE49-F238E27FC236}">
                <a16:creationId xmlns:a16="http://schemas.microsoft.com/office/drawing/2014/main" xmlns="" id="{69DB7286-3CC5-584E-B07A-EF2EA5B85F2D}"/>
              </a:ext>
            </a:extLst>
          </p:cNvPr>
          <p:cNvSpPr>
            <a:spLocks noChangeArrowheads="1"/>
          </p:cNvSpPr>
          <p:nvPr/>
        </p:nvSpPr>
        <p:spPr bwMode="auto">
          <a:xfrm>
            <a:off x="6072188" y="1143000"/>
            <a:ext cx="2643187"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0" tIns="45000" rIns="90000" bIns="450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600">
                <a:solidFill>
                  <a:schemeClr val="tx1"/>
                </a:solidFill>
                <a:latin typeface="Tahoma" panose="020B0604030504040204" pitchFamily="34" charset="0"/>
                <a:ea typeface="ＭＳ Ｐゴシック" panose="020B0600070205080204" pitchFamily="34" charset="-128"/>
              </a:defRPr>
            </a:lvl1pPr>
            <a:lvl2pPr marL="742950" indent="-28575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600">
                <a:solidFill>
                  <a:schemeClr val="tx1"/>
                </a:solidFill>
                <a:latin typeface="Tahoma" panose="020B0604030504040204" pitchFamily="34" charset="0"/>
                <a:ea typeface="ＭＳ Ｐゴシック" panose="020B0600070205080204" pitchFamily="34" charset="-128"/>
              </a:defRPr>
            </a:lvl2pPr>
            <a:lvl3pPr marL="1143000" indent="-2286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600">
                <a:solidFill>
                  <a:schemeClr val="tx1"/>
                </a:solidFill>
                <a:latin typeface="Tahoma" panose="020B0604030504040204" pitchFamily="34" charset="0"/>
                <a:ea typeface="ＭＳ Ｐゴシック" panose="020B0600070205080204" pitchFamily="34" charset="-128"/>
              </a:defRPr>
            </a:lvl3pPr>
            <a:lvl4pPr marL="1600200" indent="-2286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600">
                <a:solidFill>
                  <a:schemeClr val="tx1"/>
                </a:solidFill>
                <a:latin typeface="Tahoma" panose="020B0604030504040204" pitchFamily="34" charset="0"/>
                <a:ea typeface="ＭＳ Ｐゴシック" panose="020B0600070205080204" pitchFamily="34" charset="-128"/>
              </a:defRPr>
            </a:lvl4pPr>
            <a:lvl5pPr marL="2057400" indent="-2286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600">
                <a:solidFill>
                  <a:schemeClr val="tx1"/>
                </a:solidFill>
                <a:latin typeface="Tahoma" panose="020B0604030504040204" pitchFamily="34" charset="0"/>
                <a:ea typeface="ＭＳ Ｐゴシック" panose="020B0600070205080204" pitchFamily="34" charset="-128"/>
              </a:defRPr>
            </a:lvl9pPr>
          </a:lstStyle>
          <a:p>
            <a:pPr algn="ctr" eaLnBrk="1" hangingPunct="1"/>
            <a:r>
              <a:rPr lang="it-IT" altLang="it-IT" sz="2400" b="1">
                <a:solidFill>
                  <a:srgbClr val="000000"/>
                </a:solidFill>
                <a:latin typeface="Eras Light ITC" panose="020B0402030504020804" pitchFamily="34" charset="77"/>
                <a:cs typeface="Lucida Sans Unicode" panose="020B0602030504020204" pitchFamily="34" charset="0"/>
              </a:rPr>
              <a:t>raccogliere/dare</a:t>
            </a:r>
          </a:p>
          <a:p>
            <a:pPr algn="ctr" eaLnBrk="1" hangingPunct="1"/>
            <a:r>
              <a:rPr lang="it-IT" altLang="it-IT" sz="2400" b="1">
                <a:solidFill>
                  <a:srgbClr val="000000"/>
                </a:solidFill>
                <a:latin typeface="Eras Light ITC" panose="020B0402030504020804" pitchFamily="34" charset="77"/>
                <a:cs typeface="Lucida Sans Unicode" panose="020B0602030504020204" pitchFamily="34" charset="0"/>
              </a:rPr>
              <a:t>informazioni</a:t>
            </a:r>
          </a:p>
        </p:txBody>
      </p:sp>
      <p:sp>
        <p:nvSpPr>
          <p:cNvPr id="45076" name="Rectangle 20">
            <a:extLst>
              <a:ext uri="{FF2B5EF4-FFF2-40B4-BE49-F238E27FC236}">
                <a16:creationId xmlns:a16="http://schemas.microsoft.com/office/drawing/2014/main" xmlns="" id="{D8889881-CAC3-4D45-ABDC-661BC3C19AB0}"/>
              </a:ext>
            </a:extLst>
          </p:cNvPr>
          <p:cNvSpPr>
            <a:spLocks noChangeArrowheads="1"/>
          </p:cNvSpPr>
          <p:nvPr/>
        </p:nvSpPr>
        <p:spPr bwMode="auto">
          <a:xfrm>
            <a:off x="6572250" y="2928938"/>
            <a:ext cx="1789113" cy="768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0" tIns="45000" rIns="90000" bIns="450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600">
                <a:solidFill>
                  <a:schemeClr val="tx1"/>
                </a:solidFill>
                <a:latin typeface="Tahoma" panose="020B0604030504040204" pitchFamily="34" charset="0"/>
                <a:ea typeface="ＭＳ Ｐゴシック" panose="020B0600070205080204" pitchFamily="34" charset="-128"/>
              </a:defRPr>
            </a:lvl1pPr>
            <a:lvl2pPr marL="742950" indent="-28575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600">
                <a:solidFill>
                  <a:schemeClr val="tx1"/>
                </a:solidFill>
                <a:latin typeface="Tahoma" panose="020B0604030504040204" pitchFamily="34" charset="0"/>
                <a:ea typeface="ＭＳ Ｐゴシック" panose="020B0600070205080204" pitchFamily="34" charset="-128"/>
              </a:defRPr>
            </a:lvl2pPr>
            <a:lvl3pPr marL="1143000" indent="-2286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600">
                <a:solidFill>
                  <a:schemeClr val="tx1"/>
                </a:solidFill>
                <a:latin typeface="Tahoma" panose="020B0604030504040204" pitchFamily="34" charset="0"/>
                <a:ea typeface="ＭＳ Ｐゴシック" panose="020B0600070205080204" pitchFamily="34" charset="-128"/>
              </a:defRPr>
            </a:lvl3pPr>
            <a:lvl4pPr marL="1600200" indent="-2286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600">
                <a:solidFill>
                  <a:schemeClr val="tx1"/>
                </a:solidFill>
                <a:latin typeface="Tahoma" panose="020B0604030504040204" pitchFamily="34" charset="0"/>
                <a:ea typeface="ＭＳ Ｐゴシック" panose="020B0600070205080204" pitchFamily="34" charset="-128"/>
              </a:defRPr>
            </a:lvl4pPr>
            <a:lvl5pPr marL="2057400" indent="-2286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600">
                <a:solidFill>
                  <a:schemeClr val="tx1"/>
                </a:solidFill>
                <a:latin typeface="Tahoma" panose="020B0604030504040204" pitchFamily="34" charset="0"/>
                <a:ea typeface="ＭＳ Ｐゴシック" panose="020B0600070205080204" pitchFamily="34" charset="-128"/>
              </a:defRPr>
            </a:lvl9pPr>
          </a:lstStyle>
          <a:p>
            <a:pPr algn="ctr" eaLnBrk="1" hangingPunct="1"/>
            <a:r>
              <a:rPr lang="it-IT" altLang="it-IT" sz="2200" b="1">
                <a:solidFill>
                  <a:srgbClr val="000000"/>
                </a:solidFill>
                <a:latin typeface="Eras Light ITC" panose="020B0402030504020804" pitchFamily="34" charset="77"/>
                <a:cs typeface="Lucida Sans Unicode" panose="020B0602030504020204" pitchFamily="34" charset="0"/>
              </a:rPr>
              <a:t>assenza di interesse</a:t>
            </a:r>
          </a:p>
        </p:txBody>
      </p:sp>
      <p:sp>
        <p:nvSpPr>
          <p:cNvPr id="45077" name="Rectangle 21">
            <a:extLst>
              <a:ext uri="{FF2B5EF4-FFF2-40B4-BE49-F238E27FC236}">
                <a16:creationId xmlns:a16="http://schemas.microsoft.com/office/drawing/2014/main" xmlns="" id="{2B3C1C78-8F41-3D46-A033-32C48B867950}"/>
              </a:ext>
            </a:extLst>
          </p:cNvPr>
          <p:cNvSpPr>
            <a:spLocks noChangeArrowheads="1"/>
          </p:cNvSpPr>
          <p:nvPr/>
        </p:nvSpPr>
        <p:spPr bwMode="auto">
          <a:xfrm>
            <a:off x="6572250" y="4929188"/>
            <a:ext cx="1785938" cy="398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0" tIns="45000" rIns="90000" bIns="45000">
            <a:spAutoFit/>
          </a:bodyPr>
          <a:lstStyle>
            <a:lvl1pPr>
              <a:spcBef>
                <a:spcPct val="20000"/>
              </a:spcBef>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tx1"/>
                </a:solidFill>
                <a:latin typeface="Calibri" panose="020F0502020204030204" pitchFamily="34" charset="0"/>
                <a:ea typeface="ＭＳ Ｐゴシック" panose="020B0600070205080204" pitchFamily="34" charset="-128"/>
              </a:defRPr>
            </a:lvl9pPr>
          </a:lstStyle>
          <a:p>
            <a:pPr algn="ctr" eaLnBrk="1" hangingPunct="1">
              <a:spcBef>
                <a:spcPct val="0"/>
              </a:spcBef>
              <a:buFontTx/>
              <a:buNone/>
            </a:pPr>
            <a:r>
              <a:rPr lang="it-IT" altLang="it-IT" sz="2000" b="1">
                <a:solidFill>
                  <a:srgbClr val="000000"/>
                </a:solidFill>
                <a:latin typeface="Eras Light ITC" panose="020B0402030504020804" pitchFamily="34" charset="77"/>
              </a:rPr>
              <a:t>avalutatività</a:t>
            </a:r>
          </a:p>
        </p:txBody>
      </p:sp>
      <p:cxnSp>
        <p:nvCxnSpPr>
          <p:cNvPr id="45078" name="AutoShape 22">
            <a:extLst>
              <a:ext uri="{FF2B5EF4-FFF2-40B4-BE49-F238E27FC236}">
                <a16:creationId xmlns:a16="http://schemas.microsoft.com/office/drawing/2014/main" xmlns="" id="{125BEA25-3DCC-4140-8277-05CD022DDFDA}"/>
              </a:ext>
            </a:extLst>
          </p:cNvPr>
          <p:cNvCxnSpPr>
            <a:cxnSpLocks noChangeShapeType="1"/>
          </p:cNvCxnSpPr>
          <p:nvPr/>
        </p:nvCxnSpPr>
        <p:spPr bwMode="auto">
          <a:xfrm flipH="1">
            <a:off x="571500" y="2000250"/>
            <a:ext cx="1588" cy="3216275"/>
          </a:xfrm>
          <a:prstGeom prst="bentConnector3">
            <a:avLst>
              <a:gd name="adj1" fmla="val 50000"/>
            </a:avLst>
          </a:prstGeom>
          <a:noFill/>
          <a:ln w="9360">
            <a:solidFill>
              <a:srgbClr val="00B050"/>
            </a:solidFill>
            <a:round/>
            <a:headEnd/>
            <a:tailEnd/>
          </a:ln>
          <a:extLst>
            <a:ext uri="{909E8E84-426E-40DD-AFC4-6F175D3DCCD1}">
              <a14:hiddenFill xmlns:a14="http://schemas.microsoft.com/office/drawing/2010/main">
                <a:noFill/>
              </a14:hiddenFill>
            </a:ext>
          </a:extLst>
        </p:spPr>
      </p:cxnSp>
      <p:sp>
        <p:nvSpPr>
          <p:cNvPr id="45079" name="Rectangle 23">
            <a:extLst>
              <a:ext uri="{FF2B5EF4-FFF2-40B4-BE49-F238E27FC236}">
                <a16:creationId xmlns:a16="http://schemas.microsoft.com/office/drawing/2014/main" xmlns="" id="{7FDCA4B7-9746-C848-B299-A2DE7AB4B748}"/>
              </a:ext>
            </a:extLst>
          </p:cNvPr>
          <p:cNvSpPr>
            <a:spLocks noChangeArrowheads="1"/>
          </p:cNvSpPr>
          <p:nvPr/>
        </p:nvSpPr>
        <p:spPr bwMode="auto">
          <a:xfrm>
            <a:off x="3714750" y="4229100"/>
            <a:ext cx="1785938" cy="398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0" tIns="45000" rIns="90000" bIns="450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600">
                <a:solidFill>
                  <a:schemeClr val="tx1"/>
                </a:solidFill>
                <a:latin typeface="Tahoma" panose="020B0604030504040204" pitchFamily="34" charset="0"/>
                <a:ea typeface="ＭＳ Ｐゴシック" panose="020B0600070205080204" pitchFamily="34" charset="-128"/>
              </a:defRPr>
            </a:lvl1pPr>
            <a:lvl2pPr marL="742950" indent="-28575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600">
                <a:solidFill>
                  <a:schemeClr val="tx1"/>
                </a:solidFill>
                <a:latin typeface="Tahoma" panose="020B0604030504040204" pitchFamily="34" charset="0"/>
                <a:ea typeface="ＭＳ Ｐゴシック" panose="020B0600070205080204" pitchFamily="34" charset="-128"/>
              </a:defRPr>
            </a:lvl2pPr>
            <a:lvl3pPr marL="1143000" indent="-2286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600">
                <a:solidFill>
                  <a:schemeClr val="tx1"/>
                </a:solidFill>
                <a:latin typeface="Tahoma" panose="020B0604030504040204" pitchFamily="34" charset="0"/>
                <a:ea typeface="ＭＳ Ｐゴシック" panose="020B0600070205080204" pitchFamily="34" charset="-128"/>
              </a:defRPr>
            </a:lvl3pPr>
            <a:lvl4pPr marL="1600200" indent="-2286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600">
                <a:solidFill>
                  <a:schemeClr val="tx1"/>
                </a:solidFill>
                <a:latin typeface="Tahoma" panose="020B0604030504040204" pitchFamily="34" charset="0"/>
                <a:ea typeface="ＭＳ Ｐゴシック" panose="020B0600070205080204" pitchFamily="34" charset="-128"/>
              </a:defRPr>
            </a:lvl4pPr>
            <a:lvl5pPr marL="2057400" indent="-2286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600">
                <a:solidFill>
                  <a:schemeClr val="tx1"/>
                </a:solidFill>
                <a:latin typeface="Tahoma" panose="020B0604030504040204" pitchFamily="34" charset="0"/>
                <a:ea typeface="ＭＳ Ｐゴシック" panose="020B0600070205080204" pitchFamily="34" charset="-128"/>
              </a:defRPr>
            </a:lvl9pPr>
          </a:lstStyle>
          <a:p>
            <a:pPr algn="ctr" eaLnBrk="1" hangingPunct="1"/>
            <a:r>
              <a:rPr lang="it-IT" altLang="it-IT" sz="2000" b="1">
                <a:solidFill>
                  <a:srgbClr val="000000"/>
                </a:solidFill>
                <a:latin typeface="Eras Light ITC" panose="020B0402030504020804" pitchFamily="34" charset="77"/>
                <a:cs typeface="Lucida Sans Unicode" panose="020B0602030504020204" pitchFamily="34" charset="0"/>
              </a:rPr>
              <a:t>riservatezza</a:t>
            </a:r>
          </a:p>
        </p:txBody>
      </p:sp>
      <p:cxnSp>
        <p:nvCxnSpPr>
          <p:cNvPr id="45080" name="AutoShape 24">
            <a:extLst>
              <a:ext uri="{FF2B5EF4-FFF2-40B4-BE49-F238E27FC236}">
                <a16:creationId xmlns:a16="http://schemas.microsoft.com/office/drawing/2014/main" xmlns="" id="{4CE484A5-AE02-6243-8757-18DCB36E8AF3}"/>
              </a:ext>
            </a:extLst>
          </p:cNvPr>
          <p:cNvCxnSpPr>
            <a:cxnSpLocks noChangeShapeType="1"/>
          </p:cNvCxnSpPr>
          <p:nvPr/>
        </p:nvCxnSpPr>
        <p:spPr bwMode="auto">
          <a:xfrm flipH="1" flipV="1">
            <a:off x="4784725" y="6427788"/>
            <a:ext cx="4071938" cy="1587"/>
          </a:xfrm>
          <a:prstGeom prst="bentConnector3">
            <a:avLst>
              <a:gd name="adj1" fmla="val 50000"/>
            </a:avLst>
          </a:prstGeom>
          <a:noFill/>
          <a:ln w="9360">
            <a:solidFill>
              <a:srgbClr val="558ED5"/>
            </a:solidFill>
            <a:round/>
            <a:headEnd/>
            <a:tailEnd/>
          </a:ln>
          <a:extLst>
            <a:ext uri="{909E8E84-426E-40DD-AFC4-6F175D3DCCD1}">
              <a14:hiddenFill xmlns:a14="http://schemas.microsoft.com/office/drawing/2010/main">
                <a:noFill/>
              </a14:hiddenFill>
            </a:ext>
          </a:extLst>
        </p:spPr>
      </p:cxnSp>
      <p:pic>
        <p:nvPicPr>
          <p:cNvPr id="45081" name="Picture 25">
            <a:extLst>
              <a:ext uri="{FF2B5EF4-FFF2-40B4-BE49-F238E27FC236}">
                <a16:creationId xmlns:a16="http://schemas.microsoft.com/office/drawing/2014/main" xmlns="" id="{2F80661A-C1CC-844A-B0A7-D1B90141DD9E}"/>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649538" y="2816225"/>
            <a:ext cx="892175" cy="892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5082" name="Picture 26">
            <a:extLst>
              <a:ext uri="{FF2B5EF4-FFF2-40B4-BE49-F238E27FC236}">
                <a16:creationId xmlns:a16="http://schemas.microsoft.com/office/drawing/2014/main" xmlns="" id="{4B98A25A-7F68-AE42-858A-A06F665C80BD}"/>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463675" y="4465638"/>
            <a:ext cx="892175" cy="892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5083" name="Line 27">
            <a:extLst>
              <a:ext uri="{FF2B5EF4-FFF2-40B4-BE49-F238E27FC236}">
                <a16:creationId xmlns:a16="http://schemas.microsoft.com/office/drawing/2014/main" xmlns="" id="{DC804761-188D-9B4F-9880-71E29C7549AF}"/>
              </a:ext>
            </a:extLst>
          </p:cNvPr>
          <p:cNvSpPr>
            <a:spLocks noChangeShapeType="1"/>
          </p:cNvSpPr>
          <p:nvPr/>
        </p:nvSpPr>
        <p:spPr bwMode="auto">
          <a:xfrm flipH="1">
            <a:off x="5211763" y="2000250"/>
            <a:ext cx="7937" cy="2143125"/>
          </a:xfrm>
          <a:prstGeom prst="line">
            <a:avLst/>
          </a:prstGeom>
          <a:noFill/>
          <a:ln w="9360">
            <a:solidFill>
              <a:srgbClr val="558ED5"/>
            </a:solidFill>
            <a:round/>
            <a:headEnd/>
            <a:tailEnd/>
          </a:ln>
          <a:extLst>
            <a:ext uri="{909E8E84-426E-40DD-AFC4-6F175D3DCCD1}">
              <a14:hiddenFill xmlns:a14="http://schemas.microsoft.com/office/drawing/2010/main">
                <a:noFill/>
              </a14:hiddenFill>
            </a:ext>
          </a:extLst>
        </p:spPr>
        <p:txBody>
          <a:bodyPr/>
          <a:lstStyle/>
          <a:p>
            <a:endParaRPr lang="it-IT"/>
          </a:p>
        </p:txBody>
      </p:sp>
      <p:sp>
        <p:nvSpPr>
          <p:cNvPr id="45084" name="Line 28">
            <a:extLst>
              <a:ext uri="{FF2B5EF4-FFF2-40B4-BE49-F238E27FC236}">
                <a16:creationId xmlns:a16="http://schemas.microsoft.com/office/drawing/2014/main" xmlns="" id="{1515B87F-2F14-4640-A15E-48C2CFA69968}"/>
              </a:ext>
            </a:extLst>
          </p:cNvPr>
          <p:cNvSpPr>
            <a:spLocks noChangeShapeType="1"/>
          </p:cNvSpPr>
          <p:nvPr/>
        </p:nvSpPr>
        <p:spPr bwMode="auto">
          <a:xfrm flipH="1">
            <a:off x="8140700" y="2000250"/>
            <a:ext cx="7938" cy="2857500"/>
          </a:xfrm>
          <a:prstGeom prst="line">
            <a:avLst/>
          </a:prstGeom>
          <a:noFill/>
          <a:ln w="9360">
            <a:solidFill>
              <a:srgbClr val="E46C0A"/>
            </a:solidFill>
            <a:round/>
            <a:headEnd/>
            <a:tailEnd/>
          </a:ln>
          <a:extLst>
            <a:ext uri="{909E8E84-426E-40DD-AFC4-6F175D3DCCD1}">
              <a14:hiddenFill xmlns:a14="http://schemas.microsoft.com/office/drawing/2010/main">
                <a:noFill/>
              </a14:hiddenFill>
            </a:ext>
          </a:extLst>
        </p:spPr>
        <p:txBody>
          <a:bodyPr/>
          <a:lstStyle/>
          <a:p>
            <a:endParaRPr lang="it-IT"/>
          </a:p>
        </p:txBody>
      </p:sp>
      <p:sp>
        <p:nvSpPr>
          <p:cNvPr id="45085" name="Rectangle 29">
            <a:extLst>
              <a:ext uri="{FF2B5EF4-FFF2-40B4-BE49-F238E27FC236}">
                <a16:creationId xmlns:a16="http://schemas.microsoft.com/office/drawing/2014/main" xmlns="" id="{259A109C-B888-654E-B4E1-EB136D0553D7}"/>
              </a:ext>
            </a:extLst>
          </p:cNvPr>
          <p:cNvSpPr>
            <a:spLocks noChangeArrowheads="1"/>
          </p:cNvSpPr>
          <p:nvPr/>
        </p:nvSpPr>
        <p:spPr bwMode="auto">
          <a:xfrm>
            <a:off x="3714750" y="2928938"/>
            <a:ext cx="1789113" cy="768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0" tIns="45000" rIns="90000" bIns="450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600">
                <a:solidFill>
                  <a:schemeClr val="tx1"/>
                </a:solidFill>
                <a:latin typeface="Tahoma" panose="020B0604030504040204" pitchFamily="34" charset="0"/>
                <a:ea typeface="ＭＳ Ｐゴシック" panose="020B0600070205080204" pitchFamily="34" charset="-128"/>
              </a:defRPr>
            </a:lvl1pPr>
            <a:lvl2pPr marL="742950" indent="-28575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600">
                <a:solidFill>
                  <a:schemeClr val="tx1"/>
                </a:solidFill>
                <a:latin typeface="Tahoma" panose="020B0604030504040204" pitchFamily="34" charset="0"/>
                <a:ea typeface="ＭＳ Ｐゴシック" panose="020B0600070205080204" pitchFamily="34" charset="-128"/>
              </a:defRPr>
            </a:lvl2pPr>
            <a:lvl3pPr marL="1143000" indent="-2286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600">
                <a:solidFill>
                  <a:schemeClr val="tx1"/>
                </a:solidFill>
                <a:latin typeface="Tahoma" panose="020B0604030504040204" pitchFamily="34" charset="0"/>
                <a:ea typeface="ＭＳ Ｐゴシック" panose="020B0600070205080204" pitchFamily="34" charset="-128"/>
              </a:defRPr>
            </a:lvl3pPr>
            <a:lvl4pPr marL="1600200" indent="-2286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600">
                <a:solidFill>
                  <a:schemeClr val="tx1"/>
                </a:solidFill>
                <a:latin typeface="Tahoma" panose="020B0604030504040204" pitchFamily="34" charset="0"/>
                <a:ea typeface="ＭＳ Ｐゴシック" panose="020B0600070205080204" pitchFamily="34" charset="-128"/>
              </a:defRPr>
            </a:lvl4pPr>
            <a:lvl5pPr marL="2057400" indent="-2286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600">
                <a:solidFill>
                  <a:schemeClr val="tx1"/>
                </a:solidFill>
                <a:latin typeface="Tahoma" panose="020B0604030504040204" pitchFamily="34" charset="0"/>
                <a:ea typeface="ＭＳ Ｐゴシック" panose="020B0600070205080204" pitchFamily="34" charset="-128"/>
              </a:defRPr>
            </a:lvl9pPr>
          </a:lstStyle>
          <a:p>
            <a:pPr algn="ctr" eaLnBrk="1" hangingPunct="1"/>
            <a:r>
              <a:rPr lang="it-IT" altLang="it-IT" sz="2200" b="1">
                <a:solidFill>
                  <a:srgbClr val="000000"/>
                </a:solidFill>
                <a:latin typeface="Eras Light ITC" panose="020B0402030504020804" pitchFamily="34" charset="77"/>
                <a:cs typeface="Lucida Sans Unicode" panose="020B0602030504020204" pitchFamily="34" charset="0"/>
              </a:rPr>
              <a:t>empatia</a:t>
            </a:r>
          </a:p>
          <a:p>
            <a:pPr algn="ctr" eaLnBrk="1" hangingPunct="1"/>
            <a:r>
              <a:rPr lang="it-IT" altLang="it-IT" sz="2200" b="1">
                <a:solidFill>
                  <a:srgbClr val="000000"/>
                </a:solidFill>
                <a:latin typeface="Eras Light ITC" panose="020B0402030504020804" pitchFamily="34" charset="77"/>
                <a:cs typeface="Lucida Sans Unicode" panose="020B0602030504020204" pitchFamily="34" charset="0"/>
              </a:rPr>
              <a:t>alleanza</a:t>
            </a:r>
          </a:p>
        </p:txBody>
      </p:sp>
      <p:cxnSp>
        <p:nvCxnSpPr>
          <p:cNvPr id="45086" name="AutoShape 30">
            <a:extLst>
              <a:ext uri="{FF2B5EF4-FFF2-40B4-BE49-F238E27FC236}">
                <a16:creationId xmlns:a16="http://schemas.microsoft.com/office/drawing/2014/main" xmlns="" id="{3B136D16-073A-B64C-87CC-AF2B7F51B424}"/>
              </a:ext>
            </a:extLst>
          </p:cNvPr>
          <p:cNvCxnSpPr>
            <a:cxnSpLocks noChangeShapeType="1"/>
          </p:cNvCxnSpPr>
          <p:nvPr/>
        </p:nvCxnSpPr>
        <p:spPr bwMode="auto">
          <a:xfrm flipH="1" flipV="1">
            <a:off x="2357438" y="5214938"/>
            <a:ext cx="4214812" cy="1587"/>
          </a:xfrm>
          <a:prstGeom prst="bentConnector3">
            <a:avLst>
              <a:gd name="adj1" fmla="val 50000"/>
            </a:avLst>
          </a:prstGeom>
          <a:noFill/>
          <a:ln w="9360">
            <a:solidFill>
              <a:srgbClr val="00B050"/>
            </a:solidFill>
            <a:round/>
            <a:headEnd/>
            <a:tailEnd/>
          </a:ln>
          <a:extLst>
            <a:ext uri="{909E8E84-426E-40DD-AFC4-6F175D3DCCD1}">
              <a14:hiddenFill xmlns:a14="http://schemas.microsoft.com/office/drawing/2010/main">
                <a:noFill/>
              </a14:hiddenFill>
            </a:ext>
          </a:extLst>
        </p:spPr>
      </p:cxnSp>
      <p:cxnSp>
        <p:nvCxnSpPr>
          <p:cNvPr id="45087" name="AutoShape 31">
            <a:extLst>
              <a:ext uri="{FF2B5EF4-FFF2-40B4-BE49-F238E27FC236}">
                <a16:creationId xmlns:a16="http://schemas.microsoft.com/office/drawing/2014/main" xmlns="" id="{4029991E-F723-FF47-B331-4CDF38B16D5B}"/>
              </a:ext>
            </a:extLst>
          </p:cNvPr>
          <p:cNvCxnSpPr>
            <a:cxnSpLocks noChangeShapeType="1"/>
          </p:cNvCxnSpPr>
          <p:nvPr/>
        </p:nvCxnSpPr>
        <p:spPr bwMode="auto">
          <a:xfrm flipH="1" flipV="1">
            <a:off x="571500" y="5214938"/>
            <a:ext cx="785813" cy="1587"/>
          </a:xfrm>
          <a:prstGeom prst="bentConnector3">
            <a:avLst>
              <a:gd name="adj1" fmla="val 50000"/>
            </a:avLst>
          </a:prstGeom>
          <a:noFill/>
          <a:ln w="9360">
            <a:solidFill>
              <a:srgbClr val="00B050"/>
            </a:solidFill>
            <a:round/>
            <a:headEnd/>
            <a:tailEnd/>
          </a:ln>
          <a:extLst>
            <a:ext uri="{909E8E84-426E-40DD-AFC4-6F175D3DCCD1}">
              <a14:hiddenFill xmlns:a14="http://schemas.microsoft.com/office/drawing/2010/main">
                <a:noFill/>
              </a14:hiddenFill>
            </a:ext>
          </a:extLst>
        </p:spPr>
      </p:cxnSp>
      <p:cxnSp>
        <p:nvCxnSpPr>
          <p:cNvPr id="45088" name="AutoShape 32">
            <a:extLst>
              <a:ext uri="{FF2B5EF4-FFF2-40B4-BE49-F238E27FC236}">
                <a16:creationId xmlns:a16="http://schemas.microsoft.com/office/drawing/2014/main" xmlns="" id="{1A33E483-96FD-094D-85FD-8652819675B1}"/>
              </a:ext>
            </a:extLst>
          </p:cNvPr>
          <p:cNvCxnSpPr>
            <a:cxnSpLocks noChangeShapeType="1"/>
          </p:cNvCxnSpPr>
          <p:nvPr/>
        </p:nvCxnSpPr>
        <p:spPr bwMode="auto">
          <a:xfrm>
            <a:off x="8643938" y="1643063"/>
            <a:ext cx="214312" cy="1587"/>
          </a:xfrm>
          <a:prstGeom prst="bentConnector3">
            <a:avLst>
              <a:gd name="adj1" fmla="val 50000"/>
            </a:avLst>
          </a:prstGeom>
          <a:noFill/>
          <a:ln w="9360">
            <a:solidFill>
              <a:srgbClr val="558ED5"/>
            </a:solidFill>
            <a:round/>
            <a:headEnd/>
            <a:tailEnd/>
          </a:ln>
          <a:extLst>
            <a:ext uri="{909E8E84-426E-40DD-AFC4-6F175D3DCCD1}">
              <a14:hiddenFill xmlns:a14="http://schemas.microsoft.com/office/drawing/2010/main">
                <a:noFill/>
              </a14:hiddenFill>
            </a:ext>
          </a:extLst>
        </p:spPr>
      </p:cxnSp>
      <p:cxnSp>
        <p:nvCxnSpPr>
          <p:cNvPr id="45089" name="AutoShape 33">
            <a:extLst>
              <a:ext uri="{FF2B5EF4-FFF2-40B4-BE49-F238E27FC236}">
                <a16:creationId xmlns:a16="http://schemas.microsoft.com/office/drawing/2014/main" xmlns="" id="{C36EF5D7-0D73-E54B-826C-0F547EE4F66C}"/>
              </a:ext>
            </a:extLst>
          </p:cNvPr>
          <p:cNvCxnSpPr>
            <a:cxnSpLocks noChangeShapeType="1"/>
          </p:cNvCxnSpPr>
          <p:nvPr/>
        </p:nvCxnSpPr>
        <p:spPr bwMode="auto">
          <a:xfrm flipH="1">
            <a:off x="8856663" y="1644650"/>
            <a:ext cx="1587" cy="4784725"/>
          </a:xfrm>
          <a:prstGeom prst="bentConnector3">
            <a:avLst>
              <a:gd name="adj1" fmla="val 50000"/>
            </a:avLst>
          </a:prstGeom>
          <a:noFill/>
          <a:ln w="9360">
            <a:solidFill>
              <a:srgbClr val="558ED5"/>
            </a:solidFill>
            <a:round/>
            <a:headEnd/>
            <a:tailEnd/>
          </a:ln>
          <a:extLst>
            <a:ext uri="{909E8E84-426E-40DD-AFC4-6F175D3DCCD1}">
              <a14:hiddenFill xmlns:a14="http://schemas.microsoft.com/office/drawing/2010/main">
                <a:noFill/>
              </a14:hiddenFill>
            </a:ext>
          </a:extLst>
        </p:spPr>
      </p:cxnSp>
      <p:cxnSp>
        <p:nvCxnSpPr>
          <p:cNvPr id="45090" name="AutoShape 34">
            <a:extLst>
              <a:ext uri="{FF2B5EF4-FFF2-40B4-BE49-F238E27FC236}">
                <a16:creationId xmlns:a16="http://schemas.microsoft.com/office/drawing/2014/main" xmlns="" id="{11020AB2-5B49-9C49-AA5D-B0492A919F66}"/>
              </a:ext>
            </a:extLst>
          </p:cNvPr>
          <p:cNvCxnSpPr>
            <a:cxnSpLocks noChangeShapeType="1"/>
          </p:cNvCxnSpPr>
          <p:nvPr/>
        </p:nvCxnSpPr>
        <p:spPr bwMode="auto">
          <a:xfrm flipH="1">
            <a:off x="4784725" y="4857750"/>
            <a:ext cx="1588" cy="1571625"/>
          </a:xfrm>
          <a:prstGeom prst="bentConnector3">
            <a:avLst>
              <a:gd name="adj1" fmla="val 50000"/>
            </a:avLst>
          </a:prstGeom>
          <a:noFill/>
          <a:ln w="9360">
            <a:solidFill>
              <a:srgbClr val="558ED5"/>
            </a:solidFill>
            <a:round/>
            <a:headEnd/>
            <a:tailEnd/>
          </a:ln>
          <a:extLst>
            <a:ext uri="{909E8E84-426E-40DD-AFC4-6F175D3DCCD1}">
              <a14:hiddenFill xmlns:a14="http://schemas.microsoft.com/office/drawing/2010/main">
                <a:noFill/>
              </a14:hiddenFill>
            </a:ext>
          </a:extLst>
        </p:spPr>
      </p:cxnSp>
      <p:pic>
        <p:nvPicPr>
          <p:cNvPr id="45091" name="Picture 35">
            <a:extLst>
              <a:ext uri="{FF2B5EF4-FFF2-40B4-BE49-F238E27FC236}">
                <a16:creationId xmlns:a16="http://schemas.microsoft.com/office/drawing/2014/main" xmlns="" id="{D48F55A7-2069-3842-BD60-E5EBADD02D99}"/>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530850" y="5719763"/>
            <a:ext cx="892175" cy="892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121794823"/>
      </p:ext>
    </p:extLst>
  </p:cSld>
  <p:clrMapOvr>
    <a:masterClrMapping/>
  </p:clrMapOvr>
  <p:transition spd="slow">
    <p:fade/>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Rectangle 1">
            <a:extLst>
              <a:ext uri="{FF2B5EF4-FFF2-40B4-BE49-F238E27FC236}">
                <a16:creationId xmlns:a16="http://schemas.microsoft.com/office/drawing/2014/main" xmlns="" id="{4A54A1E2-670D-CE47-A2AF-F86E4BF347EB}"/>
              </a:ext>
            </a:extLst>
          </p:cNvPr>
          <p:cNvSpPr>
            <a:spLocks noChangeArrowheads="1"/>
          </p:cNvSpPr>
          <p:nvPr/>
        </p:nvSpPr>
        <p:spPr bwMode="auto">
          <a:xfrm>
            <a:off x="468313" y="476250"/>
            <a:ext cx="8072437" cy="80930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0" tIns="45000" rIns="90000" bIns="450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600">
                <a:solidFill>
                  <a:schemeClr val="tx1"/>
                </a:solidFill>
                <a:latin typeface="Tahoma" panose="020B0604030504040204" pitchFamily="34" charset="0"/>
                <a:ea typeface="ＭＳ Ｐゴシック" panose="020B0600070205080204" pitchFamily="34" charset="-128"/>
              </a:defRPr>
            </a:lvl1pPr>
            <a:lvl2pPr marL="742950" indent="-28575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600">
                <a:solidFill>
                  <a:schemeClr val="tx1"/>
                </a:solidFill>
                <a:latin typeface="Tahoma" panose="020B0604030504040204" pitchFamily="34" charset="0"/>
                <a:ea typeface="ＭＳ Ｐゴシック" panose="020B0600070205080204" pitchFamily="34" charset="-128"/>
              </a:defRPr>
            </a:lvl2pPr>
            <a:lvl3pPr marL="1143000" indent="-2286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600">
                <a:solidFill>
                  <a:schemeClr val="tx1"/>
                </a:solidFill>
                <a:latin typeface="Tahoma" panose="020B0604030504040204" pitchFamily="34" charset="0"/>
                <a:ea typeface="ＭＳ Ｐゴシック" panose="020B0600070205080204" pitchFamily="34" charset="-128"/>
              </a:defRPr>
            </a:lvl3pPr>
            <a:lvl4pPr marL="1600200" indent="-2286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600">
                <a:solidFill>
                  <a:schemeClr val="tx1"/>
                </a:solidFill>
                <a:latin typeface="Tahoma" panose="020B0604030504040204" pitchFamily="34" charset="0"/>
                <a:ea typeface="ＭＳ Ｐゴシック" panose="020B0600070205080204" pitchFamily="34" charset="-128"/>
              </a:defRPr>
            </a:lvl4pPr>
            <a:lvl5pPr marL="2057400" indent="-2286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600">
                <a:solidFill>
                  <a:schemeClr val="tx1"/>
                </a:solidFill>
                <a:latin typeface="Tahoma" panose="020B0604030504040204" pitchFamily="34" charset="0"/>
                <a:ea typeface="ＭＳ Ｐゴシック" panose="020B0600070205080204" pitchFamily="34" charset="-128"/>
              </a:defRPr>
            </a:lvl9pPr>
          </a:lstStyle>
          <a:p>
            <a:pPr algn="ctr" eaLnBrk="1" hangingPunct="1"/>
            <a:r>
              <a:rPr lang="it-IT" altLang="it-IT" sz="4800" b="1" dirty="0">
                <a:solidFill>
                  <a:srgbClr val="FF0000"/>
                </a:solidFill>
                <a:latin typeface="Eras Light ITC" panose="020B0402030504020804" pitchFamily="34" charset="77"/>
                <a:cs typeface="Lucida Sans Unicode" panose="020B0602030504020204" pitchFamily="34" charset="0"/>
              </a:rPr>
              <a:t>Soluzione</a:t>
            </a:r>
          </a:p>
          <a:p>
            <a:pPr algn="ctr" eaLnBrk="1" hangingPunct="1"/>
            <a:endParaRPr lang="it-IT" altLang="it-IT" sz="4800" dirty="0">
              <a:solidFill>
                <a:srgbClr val="000000"/>
              </a:solidFill>
              <a:latin typeface="Eras Light ITC" panose="020B0402030504020804" pitchFamily="34" charset="77"/>
              <a:cs typeface="Lucida Sans Unicode" panose="020B0602030504020204" pitchFamily="34" charset="0"/>
            </a:endParaRPr>
          </a:p>
          <a:p>
            <a:pPr algn="ctr" eaLnBrk="1" hangingPunct="1"/>
            <a:r>
              <a:rPr lang="it-IT" altLang="it-IT" sz="2800" b="1" dirty="0">
                <a:solidFill>
                  <a:srgbClr val="FF0000"/>
                </a:solidFill>
                <a:latin typeface="Eras Light ITC" panose="020B0402030504020804" pitchFamily="34" charset="77"/>
                <a:cs typeface="Lucida Sans Unicode" panose="020B0602030504020204" pitchFamily="34" charset="0"/>
              </a:rPr>
              <a:t>valutazione:</a:t>
            </a:r>
          </a:p>
          <a:p>
            <a:pPr algn="ctr" eaLnBrk="1" hangingPunct="1"/>
            <a:r>
              <a:rPr lang="it-IT" altLang="it-IT" sz="2800" b="1" dirty="0">
                <a:latin typeface="Eras Light ITC" panose="020B0402030504020804" pitchFamily="34" charset="77"/>
                <a:cs typeface="Lucida Sans Unicode" panose="020B0602030504020204" pitchFamily="34" charset="0"/>
              </a:rPr>
              <a:t>MAI demandata al servizio, ma a consulenti esterni (comunque, nel rispetto del contraddittorio)</a:t>
            </a:r>
          </a:p>
          <a:p>
            <a:pPr eaLnBrk="1" hangingPunct="1"/>
            <a:endParaRPr lang="it-IT" altLang="it-IT" sz="2800" b="1" dirty="0">
              <a:latin typeface="Eras Light ITC" panose="020B0402030504020804" pitchFamily="34" charset="77"/>
              <a:cs typeface="Lucida Sans Unicode" panose="020B0602030504020204" pitchFamily="34" charset="0"/>
            </a:endParaRPr>
          </a:p>
          <a:p>
            <a:pPr algn="ctr" eaLnBrk="1" hangingPunct="1"/>
            <a:r>
              <a:rPr lang="it-IT" altLang="it-IT" sz="2800" b="1" dirty="0">
                <a:solidFill>
                  <a:srgbClr val="FF0000"/>
                </a:solidFill>
                <a:latin typeface="Eras Light ITC" panose="020B0402030504020804" pitchFamily="34" charset="77"/>
                <a:cs typeface="Lucida Sans Unicode" panose="020B0602030504020204" pitchFamily="34" charset="0"/>
              </a:rPr>
              <a:t>indagine: </a:t>
            </a:r>
          </a:p>
          <a:p>
            <a:pPr algn="ctr" eaLnBrk="1" hangingPunct="1"/>
            <a:r>
              <a:rPr lang="it-IT" altLang="it-IT" sz="2800" b="1" dirty="0">
                <a:latin typeface="Eras Light ITC" panose="020B0402030504020804" pitchFamily="34" charset="77"/>
                <a:cs typeface="Lucida Sans Unicode" panose="020B0602030504020204" pitchFamily="34" charset="0"/>
              </a:rPr>
              <a:t>MAI demandata al servizio che prende in carico</a:t>
            </a:r>
          </a:p>
          <a:p>
            <a:pPr algn="ctr" eaLnBrk="1" hangingPunct="1"/>
            <a:endParaRPr lang="it-IT" altLang="it-IT" sz="2800" b="1" dirty="0">
              <a:latin typeface="Eras Light ITC" panose="020B0402030504020804" pitchFamily="34" charset="77"/>
              <a:cs typeface="Lucida Sans Unicode" panose="020B0602030504020204" pitchFamily="34" charset="0"/>
            </a:endParaRPr>
          </a:p>
          <a:p>
            <a:pPr algn="ctr" eaLnBrk="1" hangingPunct="1"/>
            <a:r>
              <a:rPr lang="it-IT" altLang="it-IT" sz="2800" b="1" dirty="0">
                <a:solidFill>
                  <a:srgbClr val="FF0000"/>
                </a:solidFill>
                <a:latin typeface="Eras Light ITC" panose="020B0402030504020804" pitchFamily="34" charset="77"/>
                <a:cs typeface="Lucida Sans Unicode" panose="020B0602030504020204" pitchFamily="34" charset="0"/>
              </a:rPr>
              <a:t>cura: </a:t>
            </a:r>
          </a:p>
          <a:p>
            <a:pPr algn="ctr" eaLnBrk="1" hangingPunct="1"/>
            <a:r>
              <a:rPr lang="it-IT" altLang="it-IT" sz="2800" b="1" dirty="0">
                <a:latin typeface="Eras Light ITC" panose="020B0402030504020804" pitchFamily="34" charset="77"/>
                <a:cs typeface="Lucida Sans Unicode" panose="020B0602030504020204" pitchFamily="34" charset="0"/>
              </a:rPr>
              <a:t>MAI demandata al servizio che svolge indagini</a:t>
            </a:r>
          </a:p>
          <a:p>
            <a:pPr algn="ctr" eaLnBrk="1" hangingPunct="1"/>
            <a:endParaRPr lang="it-IT" altLang="it-IT" sz="2800" b="1" dirty="0">
              <a:latin typeface="Eras Light ITC" panose="020B0402030504020804" pitchFamily="34" charset="77"/>
              <a:cs typeface="Lucida Sans Unicode" panose="020B0602030504020204" pitchFamily="34" charset="0"/>
            </a:endParaRPr>
          </a:p>
          <a:p>
            <a:pPr algn="ctr" eaLnBrk="1" hangingPunct="1"/>
            <a:endParaRPr lang="it-IT" altLang="it-IT" sz="2400" b="1" dirty="0">
              <a:latin typeface="Eras Light ITC" panose="020B0402030504020804" pitchFamily="34" charset="77"/>
              <a:cs typeface="Lucida Sans Unicode" panose="020B0602030504020204" pitchFamily="34" charset="0"/>
            </a:endParaRPr>
          </a:p>
          <a:p>
            <a:pPr algn="ctr" eaLnBrk="1" hangingPunct="1"/>
            <a:endParaRPr lang="it-IT" altLang="it-IT" sz="2400" b="1" dirty="0">
              <a:latin typeface="Eras Light ITC" panose="020B0402030504020804" pitchFamily="34" charset="77"/>
              <a:cs typeface="Lucida Sans Unicode" panose="020B0602030504020204" pitchFamily="34" charset="0"/>
            </a:endParaRPr>
          </a:p>
          <a:p>
            <a:pPr algn="ctr" eaLnBrk="1" hangingPunct="1"/>
            <a:endParaRPr lang="it-IT" altLang="it-IT" sz="2400" b="1" dirty="0">
              <a:latin typeface="Eras Light ITC" panose="020B0402030504020804" pitchFamily="34" charset="77"/>
              <a:cs typeface="Lucida Sans Unicode" panose="020B0602030504020204" pitchFamily="34" charset="0"/>
            </a:endParaRPr>
          </a:p>
          <a:p>
            <a:pPr algn="ctr" eaLnBrk="1" hangingPunct="1"/>
            <a:endParaRPr lang="it-IT" altLang="it-IT" sz="2400" b="1" dirty="0">
              <a:latin typeface="Eras Light ITC" panose="020B0402030504020804" pitchFamily="34" charset="77"/>
              <a:cs typeface="Lucida Sans Unicode" panose="020B0602030504020204" pitchFamily="34" charset="0"/>
            </a:endParaRPr>
          </a:p>
          <a:p>
            <a:pPr algn="ctr" eaLnBrk="1" hangingPunct="1"/>
            <a:endParaRPr lang="it-IT" altLang="it-IT" sz="2400" b="1" dirty="0">
              <a:latin typeface="Eras Light ITC" panose="020B0402030504020804" pitchFamily="34" charset="77"/>
              <a:cs typeface="Lucida Sans Unicode" panose="020B0602030504020204" pitchFamily="34" charset="0"/>
            </a:endParaRPr>
          </a:p>
          <a:p>
            <a:pPr algn="ctr" eaLnBrk="1" hangingPunct="1"/>
            <a:endParaRPr lang="it-IT" altLang="it-IT" sz="2400" b="1" dirty="0">
              <a:latin typeface="Eras Light ITC" panose="020B0402030504020804" pitchFamily="34" charset="77"/>
              <a:cs typeface="Lucida Sans Unicode" panose="020B0602030504020204" pitchFamily="34" charset="0"/>
            </a:endParaRPr>
          </a:p>
        </p:txBody>
      </p:sp>
    </p:spTree>
    <p:extLst>
      <p:ext uri="{BB962C8B-B14F-4D97-AF65-F5344CB8AC3E}">
        <p14:creationId xmlns:p14="http://schemas.microsoft.com/office/powerpoint/2010/main" val="116919411"/>
      </p:ext>
    </p:extLst>
  </p:cSld>
  <p:clrMapOvr>
    <a:masterClrMapping/>
  </p:clrMapOvr>
  <p:transition spd="slow">
    <p:fade/>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19AE28C0-5F0F-9C42-8A24-FE660CC1D0FE}"/>
              </a:ext>
            </a:extLst>
          </p:cNvPr>
          <p:cNvSpPr>
            <a:spLocks noGrp="1"/>
          </p:cNvSpPr>
          <p:nvPr>
            <p:ph type="title"/>
          </p:nvPr>
        </p:nvSpPr>
        <p:spPr/>
        <p:txBody>
          <a:bodyPr/>
          <a:lstStyle/>
          <a:p>
            <a:r>
              <a:rPr lang="it-IT" sz="3600" b="1" dirty="0">
                <a:solidFill>
                  <a:srgbClr val="C00000"/>
                </a:solidFill>
              </a:rPr>
              <a:t/>
            </a:r>
            <a:br>
              <a:rPr lang="it-IT" sz="3600" b="1" dirty="0">
                <a:solidFill>
                  <a:srgbClr val="C00000"/>
                </a:solidFill>
              </a:rPr>
            </a:br>
            <a:r>
              <a:rPr lang="it-IT" sz="3600" b="1" dirty="0">
                <a:solidFill>
                  <a:srgbClr val="C00000"/>
                </a:solidFill>
              </a:rPr>
              <a:t/>
            </a:r>
            <a:br>
              <a:rPr lang="it-IT" sz="3600" b="1" dirty="0">
                <a:solidFill>
                  <a:srgbClr val="C00000"/>
                </a:solidFill>
              </a:rPr>
            </a:br>
            <a:r>
              <a:rPr lang="it-IT" sz="3600" b="1" dirty="0">
                <a:solidFill>
                  <a:srgbClr val="C00000"/>
                </a:solidFill>
              </a:rPr>
              <a:t/>
            </a:r>
            <a:br>
              <a:rPr lang="it-IT" sz="3600" b="1" dirty="0">
                <a:solidFill>
                  <a:srgbClr val="C00000"/>
                </a:solidFill>
              </a:rPr>
            </a:br>
            <a:r>
              <a:rPr lang="it-IT" sz="3200" b="1" dirty="0">
                <a:solidFill>
                  <a:srgbClr val="C00000"/>
                </a:solidFill>
              </a:rPr>
              <a:t>Decalogo sulla valutazione della genitorialità</a:t>
            </a:r>
            <a:br>
              <a:rPr lang="it-IT" sz="3200" b="1" dirty="0">
                <a:solidFill>
                  <a:srgbClr val="C00000"/>
                </a:solidFill>
              </a:rPr>
            </a:br>
            <a:r>
              <a:rPr lang="it-IT" sz="2400" b="1" dirty="0">
                <a:solidFill>
                  <a:srgbClr val="C00000"/>
                </a:solidFill>
              </a:rPr>
              <a:t>(Camerini, Volpini e Lopez-APS-I, II edizione, 2019)</a:t>
            </a:r>
            <a:r>
              <a:rPr lang="it-IT" sz="2400" dirty="0"/>
              <a:t/>
            </a:r>
            <a:br>
              <a:rPr lang="it-IT" sz="2400" dirty="0"/>
            </a:br>
            <a:r>
              <a:rPr lang="it-IT" dirty="0"/>
              <a:t> </a:t>
            </a:r>
            <a:br>
              <a:rPr lang="it-IT" dirty="0"/>
            </a:br>
            <a:endParaRPr lang="it-IT" dirty="0"/>
          </a:p>
        </p:txBody>
      </p:sp>
      <p:sp>
        <p:nvSpPr>
          <p:cNvPr id="3" name="Segnaposto testo 2">
            <a:extLst>
              <a:ext uri="{FF2B5EF4-FFF2-40B4-BE49-F238E27FC236}">
                <a16:creationId xmlns:a16="http://schemas.microsoft.com/office/drawing/2014/main" xmlns="" id="{31457431-9173-D64C-870A-B55D56E70366}"/>
              </a:ext>
            </a:extLst>
          </p:cNvPr>
          <p:cNvSpPr>
            <a:spLocks noGrp="1"/>
          </p:cNvSpPr>
          <p:nvPr>
            <p:ph type="body" idx="1"/>
          </p:nvPr>
        </p:nvSpPr>
        <p:spPr>
          <a:xfrm>
            <a:off x="457200" y="1763291"/>
            <a:ext cx="7619999" cy="4800600"/>
          </a:xfrm>
        </p:spPr>
        <p:txBody>
          <a:bodyPr/>
          <a:lstStyle/>
          <a:p>
            <a:pPr algn="just"/>
            <a:r>
              <a:rPr lang="it-IT" sz="2000" dirty="0"/>
              <a:t>Rilevato che nella pratica psicoforense rimangono ancora largamente disattese molte delle principali indicazioni fornite dal Protocollo di Milano del 2012 “</a:t>
            </a:r>
            <a:r>
              <a:rPr lang="it-IT" sz="2000" i="1" dirty="0"/>
              <a:t>Linee guida per la consulenza tecnica in materia di affidamento dei figli a seguito di separazione dei genitori: contributi </a:t>
            </a:r>
            <a:r>
              <a:rPr lang="it-IT" sz="2000" i="1" dirty="0" err="1"/>
              <a:t>psico</a:t>
            </a:r>
            <a:r>
              <a:rPr lang="it-IT" sz="2000" i="1" dirty="0"/>
              <a:t>-forensi”,</a:t>
            </a:r>
            <a:r>
              <a:rPr lang="it-IT" sz="2000" dirty="0"/>
              <a:t> si è inteso redigere il presente “decalogo” con l’obiettivo di contribuire a dirimere le principali criticità in tema di valutazione della capacità genitoriale. Questo documento intende offrire in modo sintetico e chiaro alcune fondamentali linee di indirizzo a quegli psicologi, neuropsichiatri infantili e psichiatri che, nelle vesti di consulenti dell’autorità giudiziaria, sono chiamati ad esprimere in vari contesti e sedi pareri tecnici sull’idoneità di un genitore o di una coppia genitoriale.  Il decalogo si pone quindi ad integrazione del succitato Protocollo di Milano e rimanda ad esso per tutto quanto qui non specificato. </a:t>
            </a:r>
          </a:p>
          <a:p>
            <a:endParaRPr lang="it-IT" dirty="0"/>
          </a:p>
        </p:txBody>
      </p:sp>
    </p:spTree>
    <p:extLst>
      <p:ext uri="{BB962C8B-B14F-4D97-AF65-F5344CB8AC3E}">
        <p14:creationId xmlns:p14="http://schemas.microsoft.com/office/powerpoint/2010/main" val="276733680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testo 2">
            <a:extLst>
              <a:ext uri="{FF2B5EF4-FFF2-40B4-BE49-F238E27FC236}">
                <a16:creationId xmlns:a16="http://schemas.microsoft.com/office/drawing/2014/main" xmlns="" id="{FCD69286-BDEF-7944-924F-D23DE80F9D2B}"/>
              </a:ext>
            </a:extLst>
          </p:cNvPr>
          <p:cNvSpPr>
            <a:spLocks noGrp="1"/>
          </p:cNvSpPr>
          <p:nvPr>
            <p:ph type="body" idx="1"/>
          </p:nvPr>
        </p:nvSpPr>
        <p:spPr>
          <a:xfrm>
            <a:off x="395536" y="476672"/>
            <a:ext cx="7619999" cy="4800600"/>
          </a:xfrm>
        </p:spPr>
        <p:txBody>
          <a:bodyPr/>
          <a:lstStyle/>
          <a:p>
            <a:pPr marL="254000" lvl="0" indent="0" algn="just">
              <a:buNone/>
            </a:pPr>
            <a:r>
              <a:rPr lang="it-IT" sz="1800" dirty="0"/>
              <a:t>1. La valutazione della genitorialità non può risolversi in un mero esame della personalità, poiché corrisponde ad un diverso e specifico costrutto che comprende le capacità di cura e protezione, di calore ed empatia e di organizzazione sociale; la funzione riflessiva; l’attitudine alla </a:t>
            </a:r>
            <a:r>
              <a:rPr lang="it-IT" sz="1800" dirty="0" err="1"/>
              <a:t>cogenitorialità</a:t>
            </a:r>
            <a:r>
              <a:rPr lang="it-IT" sz="1800" dirty="0"/>
              <a:t>.  Limitarsi all’esame della personalità del genitore, oltre che scientificamente scorretto, potrebbe risultare fuorviante.</a:t>
            </a:r>
          </a:p>
          <a:p>
            <a:pPr marL="254000" lvl="0" indent="0" algn="just">
              <a:buNone/>
            </a:pPr>
            <a:endParaRPr lang="it-IT" sz="1800" dirty="0"/>
          </a:p>
          <a:p>
            <a:pPr marL="254000" lvl="0" indent="0" algn="just">
              <a:buNone/>
            </a:pPr>
            <a:r>
              <a:rPr lang="it-IT" sz="1800" dirty="0"/>
              <a:t>2. Nella valutazione della genitorialità si possono distinguere due tipologie di capacità:</a:t>
            </a:r>
          </a:p>
          <a:p>
            <a:pPr lvl="1" algn="just"/>
            <a:r>
              <a:rPr lang="it-IT" sz="1800" dirty="0"/>
              <a:t>le </a:t>
            </a:r>
            <a:r>
              <a:rPr lang="it-IT" sz="1800" i="1" dirty="0"/>
              <a:t>funzioni di base</a:t>
            </a:r>
            <a:r>
              <a:rPr lang="it-IT" sz="1800" dirty="0"/>
              <a:t>, riguardanti le capacità di accudimento morale e materiale dei figli compresa la prevenzione e l’evitamento dei rischi individuali ed ambientali, la capacità di collaborare con l’altro genitore superando le eventuali differenze educative, la capacità di interloquire positivamente con le agenzie e le figure esterne preposte alla cura, all’istruzione o alla tutela dei figli minorenni;</a:t>
            </a:r>
          </a:p>
          <a:p>
            <a:pPr lvl="1" algn="just"/>
            <a:r>
              <a:rPr lang="it-IT" sz="1800" dirty="0"/>
              <a:t>le </a:t>
            </a:r>
            <a:r>
              <a:rPr lang="it-IT" sz="1800" i="1" dirty="0"/>
              <a:t>funzioni specifiche</a:t>
            </a:r>
            <a:r>
              <a:rPr lang="it-IT" sz="1800" dirty="0"/>
              <a:t>, relative alla capacità di rispondere ai bisogni del figlio legati al suo stadio evolutivo, alla sua condizione psico-fisica, alla sua partecipazione allo specifico momento del ciclo di vita della famiglia, a particolari </a:t>
            </a:r>
            <a:r>
              <a:rPr lang="it-IT" sz="1800" i="1" dirty="0"/>
              <a:t>life </a:t>
            </a:r>
            <a:r>
              <a:rPr lang="it-IT" sz="1800" i="1" dirty="0" err="1"/>
              <a:t>events</a:t>
            </a:r>
            <a:r>
              <a:rPr lang="it-IT" sz="1800" dirty="0"/>
              <a:t> che colpiscono il figlio o l’intera famiglia.</a:t>
            </a:r>
          </a:p>
          <a:p>
            <a:endParaRPr lang="it-IT" dirty="0"/>
          </a:p>
        </p:txBody>
      </p:sp>
    </p:spTree>
    <p:extLst>
      <p:ext uri="{BB962C8B-B14F-4D97-AF65-F5344CB8AC3E}">
        <p14:creationId xmlns:p14="http://schemas.microsoft.com/office/powerpoint/2010/main" val="19155077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67544" y="3709"/>
            <a:ext cx="7619999" cy="1143000"/>
          </a:xfrm>
        </p:spPr>
        <p:txBody>
          <a:bodyPr/>
          <a:lstStyle/>
          <a:p>
            <a:pPr algn="ctr"/>
            <a:r>
              <a:rPr lang="it-IT" sz="3600" b="1" dirty="0">
                <a:solidFill>
                  <a:srgbClr val="BC163A"/>
                </a:solidFill>
              </a:rPr>
              <a:t>La CTU e il quesito</a:t>
            </a:r>
          </a:p>
        </p:txBody>
      </p:sp>
      <p:sp>
        <p:nvSpPr>
          <p:cNvPr id="3" name="Segnaposto testo 2"/>
          <p:cNvSpPr>
            <a:spLocks noGrp="1"/>
          </p:cNvSpPr>
          <p:nvPr>
            <p:ph type="body" idx="1"/>
          </p:nvPr>
        </p:nvSpPr>
        <p:spPr>
          <a:xfrm>
            <a:off x="467544" y="1052736"/>
            <a:ext cx="7619999" cy="4800600"/>
          </a:xfrm>
        </p:spPr>
        <p:txBody>
          <a:bodyPr/>
          <a:lstStyle/>
          <a:p>
            <a:pPr algn="just"/>
            <a:r>
              <a:rPr lang="it-IT" sz="2400" dirty="0"/>
              <a:t>La CTU civile e la perizia penale hanno avuto nella prassi una profonda evoluzione che li ha portati sovente a superare il ruolo che il diritto positivo assegna loro. Una ben nota linea evolutiva è quella della </a:t>
            </a:r>
            <a:r>
              <a:rPr lang="it-IT" sz="2400" b="1" i="1" dirty="0" err="1">
                <a:solidFill>
                  <a:srgbClr val="BC163A"/>
                </a:solidFill>
              </a:rPr>
              <a:t>psicologizzazione</a:t>
            </a:r>
            <a:r>
              <a:rPr lang="it-IT" sz="2400" dirty="0"/>
              <a:t>. </a:t>
            </a:r>
          </a:p>
          <a:p>
            <a:pPr algn="just"/>
            <a:r>
              <a:rPr lang="it-IT" sz="2400" b="1" dirty="0">
                <a:solidFill>
                  <a:srgbClr val="BC163A"/>
                </a:solidFill>
              </a:rPr>
              <a:t>In passato:</a:t>
            </a:r>
            <a:r>
              <a:rPr lang="it-IT" sz="2400" dirty="0">
                <a:solidFill>
                  <a:srgbClr val="BC163A"/>
                </a:solidFill>
              </a:rPr>
              <a:t> </a:t>
            </a:r>
            <a:r>
              <a:rPr lang="it-IT" sz="2400" dirty="0"/>
              <a:t>orientate alla ricerca e alla diagnosi di malattie mentali che comportassero l’incapacità genitoriale ovvero l’</a:t>
            </a:r>
            <a:r>
              <a:rPr lang="it-IT" sz="2400" dirty="0" err="1"/>
              <a:t>interdicibilità</a:t>
            </a:r>
            <a:r>
              <a:rPr lang="it-IT" sz="2400" dirty="0"/>
              <a:t> e la non imputabilità o ridotta imputabilità. </a:t>
            </a:r>
          </a:p>
          <a:p>
            <a:pPr algn="just"/>
            <a:r>
              <a:rPr lang="it-IT" sz="2400" b="1" dirty="0">
                <a:solidFill>
                  <a:srgbClr val="BC163A"/>
                </a:solidFill>
              </a:rPr>
              <a:t>Oggigiorno:</a:t>
            </a:r>
            <a:r>
              <a:rPr lang="it-IT" sz="2400" dirty="0"/>
              <a:t> quesiti e CTU civili che si interessano a </a:t>
            </a:r>
            <a:r>
              <a:rPr lang="it-IT" sz="2400" b="1" i="1" dirty="0">
                <a:solidFill>
                  <a:srgbClr val="BC163A"/>
                </a:solidFill>
              </a:rPr>
              <a:t>processi </a:t>
            </a:r>
            <a:r>
              <a:rPr lang="it-IT" sz="2400" b="1" i="1" dirty="0" err="1">
                <a:solidFill>
                  <a:srgbClr val="BC163A"/>
                </a:solidFill>
              </a:rPr>
              <a:t>intrasoggettivi</a:t>
            </a:r>
            <a:r>
              <a:rPr lang="it-IT" sz="2400" b="1" i="1" dirty="0">
                <a:solidFill>
                  <a:srgbClr val="BC163A"/>
                </a:solidFill>
              </a:rPr>
              <a:t> e relazionali</a:t>
            </a:r>
            <a:r>
              <a:rPr lang="it-IT" sz="2400" b="1" i="1" dirty="0">
                <a:solidFill>
                  <a:srgbClr val="CC0099"/>
                </a:solidFill>
              </a:rPr>
              <a:t> </a:t>
            </a:r>
            <a:r>
              <a:rPr lang="it-IT" sz="2400" dirty="0"/>
              <a:t>da un punto di vista psicologico, sovente attraverso un’ottica psicodinamica. </a:t>
            </a:r>
          </a:p>
        </p:txBody>
      </p:sp>
    </p:spTree>
    <p:extLst>
      <p:ext uri="{BB962C8B-B14F-4D97-AF65-F5344CB8AC3E}">
        <p14:creationId xmlns:p14="http://schemas.microsoft.com/office/powerpoint/2010/main" val="18313394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testo 2">
            <a:extLst>
              <a:ext uri="{FF2B5EF4-FFF2-40B4-BE49-F238E27FC236}">
                <a16:creationId xmlns:a16="http://schemas.microsoft.com/office/drawing/2014/main" xmlns="" id="{90C232E5-642A-D24F-A6B0-B97600FE2EA3}"/>
              </a:ext>
            </a:extLst>
          </p:cNvPr>
          <p:cNvSpPr>
            <a:spLocks noGrp="1"/>
          </p:cNvSpPr>
          <p:nvPr>
            <p:ph type="body" idx="1"/>
          </p:nvPr>
        </p:nvSpPr>
        <p:spPr>
          <a:xfrm>
            <a:off x="467544" y="1268760"/>
            <a:ext cx="7619999" cy="4800600"/>
          </a:xfrm>
        </p:spPr>
        <p:txBody>
          <a:bodyPr/>
          <a:lstStyle/>
          <a:p>
            <a:pPr marL="254000" lvl="0" indent="0" algn="just">
              <a:buNone/>
            </a:pPr>
            <a:r>
              <a:rPr lang="it-IT" sz="1800" dirty="0"/>
              <a:t>3. La valutazione psicoforense si deve rivolgere non già alle capacità (competenze) di base  e/o specifiche parametrandole rispetto ad uno standard ritenuto ideale, quanto ad eventuali  incapacità ed incompetenze  che si riflettono in comportamenti i quali risultano o possono risultare dannosi  per il figlio in considerazione dei suoi bisogni e delle sue risorse.</a:t>
            </a:r>
          </a:p>
          <a:p>
            <a:pPr marL="254000" lvl="0" indent="0" algn="just">
              <a:buNone/>
            </a:pPr>
            <a:endParaRPr lang="it-IT" sz="1800" dirty="0"/>
          </a:p>
          <a:p>
            <a:pPr marL="254000" lvl="0" indent="0" algn="just">
              <a:buNone/>
            </a:pPr>
            <a:r>
              <a:rPr lang="it-IT" sz="1800" dirty="0"/>
              <a:t>4. Strumenti d’elezione per la valutazione sono: a) l’osservazione diretta o mediata dell’interazione tra genitore e figlio, effettuata possibilmente attraverso apposite griglie valutative; b) interviste </a:t>
            </a:r>
            <a:r>
              <a:rPr lang="it-IT" sz="1800" dirty="0" err="1"/>
              <a:t>semistrutturate</a:t>
            </a:r>
            <a:r>
              <a:rPr lang="it-IT" sz="1800" dirty="0"/>
              <a:t> per l’indagine delle diverse aree di funzionamento genitoriale; c) il colloquio clinico; d) lo stile di attaccamento del figlio. Il ricorso ai test di personalità è opportuno quando si ipotizzi la presenza di condizioni psicopatologiche e laddove non sia già presente una chiara ed esaustiva diagnosi clinica. La scelta degli eventuali test non può essere aprioristica, ma deve fondarsi sulle specifiche problematiche e soprattutto sull’ipotesi che esse possano influenzare significativamente l’espletamento e l’esercizio delle funzioni educative e di accudimento.</a:t>
            </a:r>
          </a:p>
          <a:p>
            <a:endParaRPr lang="it-IT" dirty="0"/>
          </a:p>
        </p:txBody>
      </p:sp>
    </p:spTree>
    <p:extLst>
      <p:ext uri="{BB962C8B-B14F-4D97-AF65-F5344CB8AC3E}">
        <p14:creationId xmlns:p14="http://schemas.microsoft.com/office/powerpoint/2010/main" val="15894580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testo 2">
            <a:extLst>
              <a:ext uri="{FF2B5EF4-FFF2-40B4-BE49-F238E27FC236}">
                <a16:creationId xmlns:a16="http://schemas.microsoft.com/office/drawing/2014/main" xmlns="" id="{8DBD19BB-87F9-D744-9044-3BB3BCECCCF3}"/>
              </a:ext>
            </a:extLst>
          </p:cNvPr>
          <p:cNvSpPr>
            <a:spLocks noGrp="1"/>
          </p:cNvSpPr>
          <p:nvPr>
            <p:ph type="body" idx="1"/>
          </p:nvPr>
        </p:nvSpPr>
        <p:spPr>
          <a:xfrm>
            <a:off x="457200" y="620688"/>
            <a:ext cx="7619999" cy="4800600"/>
          </a:xfrm>
        </p:spPr>
        <p:txBody>
          <a:bodyPr/>
          <a:lstStyle/>
          <a:p>
            <a:pPr marL="254000" lvl="0" indent="0" algn="just">
              <a:buNone/>
            </a:pPr>
            <a:r>
              <a:rPr lang="it-IT" sz="1800" dirty="0"/>
              <a:t>5. Nei procedimenti legati a condotte pregiudizievoli verso i figli il focus della valutazione psicoforense va posto prioritariamente sulle capacità di accudimento morale e materiale della prole, ferma restando l’importanza di tutte le altre dimensioni della capacità genitoriale.</a:t>
            </a:r>
          </a:p>
          <a:p>
            <a:pPr marL="254000" lvl="0" indent="0" algn="just">
              <a:buNone/>
            </a:pPr>
            <a:endParaRPr lang="it-IT" sz="1800" dirty="0"/>
          </a:p>
          <a:p>
            <a:pPr marL="254000" lvl="0" indent="0" algn="just">
              <a:buNone/>
            </a:pPr>
            <a:r>
              <a:rPr lang="it-IT" sz="1800" dirty="0"/>
              <a:t>6. Nei procedimenti per l’affidamento dei figli in seno a separazioni conflittuali il </a:t>
            </a:r>
            <a:r>
              <a:rPr lang="it-IT" sz="1800" i="1" dirty="0"/>
              <a:t>focus </a:t>
            </a:r>
            <a:r>
              <a:rPr lang="it-IT" sz="1800" dirty="0"/>
              <a:t>della valutazione va posto innanzitutto sul </a:t>
            </a:r>
            <a:r>
              <a:rPr lang="it-IT" sz="1800" i="1" dirty="0"/>
              <a:t>criterio dell’accesso</a:t>
            </a:r>
            <a:r>
              <a:rPr lang="it-IT" sz="1800" dirty="0"/>
              <a:t>, inteso come la disponibilità di un genitore a favorire la relazione del figlio con l’altro genitore senza indurlo a schierarsi nel conflitto a favore di uno e contro l’altro.</a:t>
            </a:r>
          </a:p>
          <a:p>
            <a:pPr marL="254000" lvl="0" indent="0" algn="just">
              <a:buNone/>
            </a:pPr>
            <a:endParaRPr lang="it-IT" sz="1800" dirty="0"/>
          </a:p>
          <a:p>
            <a:pPr marL="254000" lvl="0" indent="0" algn="just">
              <a:buNone/>
            </a:pPr>
            <a:r>
              <a:rPr lang="it-IT" sz="1800" dirty="0"/>
              <a:t>7. Nella valutazione per l’idoneità all’adozione il focus della valutazione deve principalmente tener conto della funzione riflessiva e del criterio del “genitore psicologico”, intesi come capacità di comprendere gli stati emotivo-affettivi del bambino “adottando” distinguendoli dalle proprie aspettative e di saper cogliere i suoi bisogni psicologici ed evolutivi rispetto alle proprie esigenze. Attraverso i colloqui andrà indagato se la coppia aspirante adottiva sia in grado di accogliere i vissuti abbandonici del bambino, la sua possibile iniziale diffidenza verso gli adottandi </a:t>
            </a:r>
            <a:r>
              <a:rPr lang="it-IT" sz="1800" dirty="0" err="1"/>
              <a:t>nonchè</a:t>
            </a:r>
            <a:r>
              <a:rPr lang="it-IT" sz="1800" dirty="0"/>
              <a:t> le sue identità, appartenenza sociale e culturale e memoria legate alla sua origine.</a:t>
            </a:r>
          </a:p>
          <a:p>
            <a:endParaRPr lang="it-IT" dirty="0"/>
          </a:p>
        </p:txBody>
      </p:sp>
      <p:sp>
        <p:nvSpPr>
          <p:cNvPr id="4" name="Titolo 1">
            <a:extLst>
              <a:ext uri="{FF2B5EF4-FFF2-40B4-BE49-F238E27FC236}">
                <a16:creationId xmlns:a16="http://schemas.microsoft.com/office/drawing/2014/main" xmlns="" id="{1F95CA2E-1EF8-3D4C-853D-6D842208F1BE}"/>
              </a:ext>
            </a:extLst>
          </p:cNvPr>
          <p:cNvSpPr txBox="1">
            <a:spLocks/>
          </p:cNvSpPr>
          <p:nvPr/>
        </p:nvSpPr>
        <p:spPr>
          <a:xfrm>
            <a:off x="457200" y="332656"/>
            <a:ext cx="7619999" cy="1143000"/>
          </a:xfrm>
          <a:prstGeom prst="rect">
            <a:avLst/>
          </a:prstGeom>
          <a:noFill/>
          <a:ln>
            <a:noFill/>
          </a:ln>
        </p:spPr>
        <p:txBody>
          <a:bodyPr lIns="91425" tIns="91425" rIns="91425" bIns="91425" anchor="ctr" anchorCtr="0"/>
          <a:lstStyle>
            <a:defPPr marR="0" lvl="0" algn="l" rtl="0">
              <a:lnSpc>
                <a:spcPct val="100000"/>
              </a:lnSpc>
              <a:spcBef>
                <a:spcPts val="0"/>
              </a:spcBef>
              <a:spcAft>
                <a:spcPts val="0"/>
              </a:spcAft>
            </a:defPPr>
            <a:lvl1pPr marL="0" marR="0" lvl="0" indent="0" algn="l" rtl="0">
              <a:lnSpc>
                <a:spcPct val="100000"/>
              </a:lnSpc>
              <a:spcBef>
                <a:spcPts val="0"/>
              </a:spcBef>
              <a:spcAft>
                <a:spcPts val="0"/>
              </a:spcAft>
              <a:buClr>
                <a:schemeClr val="dk2"/>
              </a:buClr>
              <a:buFont typeface="Cambria"/>
              <a:buNone/>
              <a:defRPr sz="4600" b="0" i="0" u="none" strike="noStrike" cap="none">
                <a:solidFill>
                  <a:schemeClr val="dk2"/>
                </a:solidFill>
                <a:latin typeface="Cambria"/>
                <a:ea typeface="Cambria"/>
                <a:cs typeface="Cambria"/>
                <a:sym typeface="Cambria"/>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lang="it-IT"/>
          </a:p>
        </p:txBody>
      </p:sp>
    </p:spTree>
    <p:extLst>
      <p:ext uri="{BB962C8B-B14F-4D97-AF65-F5344CB8AC3E}">
        <p14:creationId xmlns:p14="http://schemas.microsoft.com/office/powerpoint/2010/main" val="6229187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testo 2">
            <a:extLst>
              <a:ext uri="{FF2B5EF4-FFF2-40B4-BE49-F238E27FC236}">
                <a16:creationId xmlns:a16="http://schemas.microsoft.com/office/drawing/2014/main" xmlns="" id="{B0726796-2DFA-0043-8C8F-7C841D24ED55}"/>
              </a:ext>
            </a:extLst>
          </p:cNvPr>
          <p:cNvSpPr>
            <a:spLocks noGrp="1"/>
          </p:cNvSpPr>
          <p:nvPr>
            <p:ph type="body" idx="1"/>
          </p:nvPr>
        </p:nvSpPr>
        <p:spPr>
          <a:xfrm>
            <a:off x="395536" y="908720"/>
            <a:ext cx="7619999" cy="4800600"/>
          </a:xfrm>
        </p:spPr>
        <p:txBody>
          <a:bodyPr/>
          <a:lstStyle/>
          <a:p>
            <a:pPr marL="254000" lvl="0" indent="0" algn="just">
              <a:buNone/>
            </a:pPr>
            <a:r>
              <a:rPr lang="it-IT" sz="2000" dirty="0"/>
              <a:t>8. Principio guida di ogni valutazione psicoforense della capacità genitoriale deve essere quello di </a:t>
            </a:r>
            <a:r>
              <a:rPr lang="it-IT" sz="2000" i="1" dirty="0"/>
              <a:t>beneficità</a:t>
            </a:r>
            <a:r>
              <a:rPr lang="it-IT" sz="2000" dirty="0"/>
              <a:t> declinato in favore del figlio nel rispetto dei suoi diritti. Pertanto, posto che ogni bambino ha il diritto di essere educato e cresciuto nella propria famiglia salvo che ciò non gli cagioni certo nocumento, chi valuta deve tener conto  delle risorse di resilienza e di </a:t>
            </a:r>
            <a:r>
              <a:rPr lang="it-IT" sz="2000" i="1" dirty="0" err="1"/>
              <a:t>coping</a:t>
            </a:r>
            <a:r>
              <a:rPr lang="it-IT" sz="2000" i="1" dirty="0"/>
              <a:t> </a:t>
            </a:r>
            <a:r>
              <a:rPr lang="it-IT" sz="2000" dirty="0"/>
              <a:t>del figlio che gli consentano di sopperire adeguatamente alle rilevate carenze di uno o di entrambi i genitori. L’affidamento eterofamiliare rappresenta un intervento residuale, dovendosi sempre privilegiare sempre un intervento di </a:t>
            </a:r>
            <a:r>
              <a:rPr lang="it-IT" sz="2000" i="1" dirty="0"/>
              <a:t>empowerment</a:t>
            </a:r>
            <a:r>
              <a:rPr lang="it-IT" sz="2000" dirty="0"/>
              <a:t> che attivi le risorse del sistema familiare di origine, anche allargato.</a:t>
            </a:r>
          </a:p>
          <a:p>
            <a:pPr marL="254000" lvl="0" indent="0" algn="just">
              <a:buNone/>
            </a:pPr>
            <a:r>
              <a:rPr lang="it-IT" sz="2000" dirty="0"/>
              <a:t> </a:t>
            </a:r>
          </a:p>
          <a:p>
            <a:pPr marL="254000" lvl="0" indent="0" algn="just">
              <a:buNone/>
            </a:pPr>
            <a:r>
              <a:rPr lang="it-IT" sz="2000" dirty="0"/>
              <a:t>9. Eventuali risorse intra o </a:t>
            </a:r>
            <a:r>
              <a:rPr lang="it-IT" sz="2000" dirty="0" err="1"/>
              <a:t>extrafamialiari</a:t>
            </a:r>
            <a:r>
              <a:rPr lang="it-IT" sz="2000" dirty="0"/>
              <a:t> delle quali il genitore opportunamente e congruamente si avvale nell’accudimento materiale e morale del figlio vanno considerate quale patrimonio  integrante delle sua capacità e competenze.</a:t>
            </a:r>
          </a:p>
          <a:p>
            <a:endParaRPr lang="it-IT" dirty="0"/>
          </a:p>
        </p:txBody>
      </p:sp>
    </p:spTree>
    <p:extLst>
      <p:ext uri="{BB962C8B-B14F-4D97-AF65-F5344CB8AC3E}">
        <p14:creationId xmlns:p14="http://schemas.microsoft.com/office/powerpoint/2010/main" val="31601399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testo 2">
            <a:extLst>
              <a:ext uri="{FF2B5EF4-FFF2-40B4-BE49-F238E27FC236}">
                <a16:creationId xmlns:a16="http://schemas.microsoft.com/office/drawing/2014/main" xmlns="" id="{7EEDCB0B-D56B-5E40-A1B8-FA62FCCFE8D6}"/>
              </a:ext>
            </a:extLst>
          </p:cNvPr>
          <p:cNvSpPr>
            <a:spLocks noGrp="1"/>
          </p:cNvSpPr>
          <p:nvPr>
            <p:ph type="body" idx="1"/>
          </p:nvPr>
        </p:nvSpPr>
        <p:spPr/>
        <p:txBody>
          <a:bodyPr/>
          <a:lstStyle/>
          <a:p>
            <a:pPr marL="254000" lvl="0" indent="0" algn="just">
              <a:buNone/>
            </a:pPr>
            <a:r>
              <a:rPr lang="it-IT" sz="2000" dirty="0"/>
              <a:t>10. E’ preferibile che nei procedimenti per l’affidamento dei figli il consulente tecnico non si esprima su questioni riguardanti il regime di affidamento e la disciplina dei tempi di frequentazione, limitandosi ad indicare al giudice eventuali incapacità in capo all’uno o all’altro genitore e la qualità dell’attaccamento del figlio. Laddove il CTU si trovi di fronte a quesiti standard del tribunale, nella risposta ai quesiti sull’affidamento e la frequentazione potrà suggerire più ipotesi alternative la cui scelta compete al Giudice. Tantomeno il consulente può indicare interventi sanitari di tipo psicoterapico o d’altro tipo a carico dell’uno e/o dell’altro genitore, poiché tale scelta si colloca in ambito extragiudiziale e rimane sempre e solo in capo al genitore stesso sulla base di un espresso consenso. </a:t>
            </a:r>
          </a:p>
          <a:p>
            <a:endParaRPr lang="it-IT" dirty="0"/>
          </a:p>
        </p:txBody>
      </p:sp>
    </p:spTree>
    <p:extLst>
      <p:ext uri="{BB962C8B-B14F-4D97-AF65-F5344CB8AC3E}">
        <p14:creationId xmlns:p14="http://schemas.microsoft.com/office/powerpoint/2010/main" val="274902391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Shape 237"/>
        <p:cNvGrpSpPr/>
        <p:nvPr/>
      </p:nvGrpSpPr>
      <p:grpSpPr>
        <a:xfrm>
          <a:off x="0" y="0"/>
          <a:ext cx="0" cy="0"/>
          <a:chOff x="0" y="0"/>
          <a:chExt cx="0" cy="0"/>
        </a:xfrm>
      </p:grpSpPr>
      <p:sp>
        <p:nvSpPr>
          <p:cNvPr id="238" name="Shape 238"/>
          <p:cNvSpPr txBox="1">
            <a:spLocks noGrp="1"/>
          </p:cNvSpPr>
          <p:nvPr>
            <p:ph type="title" idx="4294967295"/>
          </p:nvPr>
        </p:nvSpPr>
        <p:spPr>
          <a:xfrm>
            <a:off x="684212" y="2205038"/>
            <a:ext cx="7772400" cy="1143000"/>
          </a:xfrm>
          <a:prstGeom prst="rect">
            <a:avLst/>
          </a:prstGeom>
          <a:noFill/>
          <a:ln>
            <a:noFill/>
          </a:ln>
        </p:spPr>
        <p:txBody>
          <a:bodyPr lIns="91425" tIns="45700" rIns="91425" bIns="45700" anchor="ctr" anchorCtr="0">
            <a:noAutofit/>
          </a:bodyPr>
          <a:lstStyle/>
          <a:p>
            <a:pPr marL="0" marR="0" lvl="0" indent="0" algn="l" rtl="0">
              <a:spcBef>
                <a:spcPts val="0"/>
              </a:spcBef>
              <a:buClr>
                <a:srgbClr val="660066"/>
              </a:buClr>
              <a:buSzPct val="25000"/>
              <a:buFont typeface="Cambria"/>
              <a:buNone/>
            </a:pPr>
            <a:r>
              <a:rPr lang="it-IT" sz="3600" b="1" i="1" u="none" strike="noStrike" cap="none" dirty="0">
                <a:solidFill>
                  <a:srgbClr val="C00000"/>
                </a:solidFill>
                <a:latin typeface="Cambria"/>
                <a:ea typeface="Cambria"/>
                <a:cs typeface="Cambria"/>
                <a:sym typeface="Cambria"/>
              </a:rPr>
              <a:t>Grazie per l</a:t>
            </a:r>
            <a:r>
              <a:rPr lang="it-IT" sz="3600" b="1" i="1" u="none" strike="noStrike" cap="none" dirty="0">
                <a:solidFill>
                  <a:srgbClr val="C00000"/>
                </a:solidFill>
                <a:latin typeface="Arial"/>
                <a:ea typeface="Arial"/>
                <a:cs typeface="Arial"/>
                <a:sym typeface="Arial"/>
              </a:rPr>
              <a:t>’</a:t>
            </a:r>
            <a:r>
              <a:rPr lang="it-IT" sz="3600" b="1" i="1" u="none" strike="noStrike" cap="none" dirty="0">
                <a:solidFill>
                  <a:srgbClr val="C00000"/>
                </a:solidFill>
                <a:latin typeface="Cambria"/>
                <a:ea typeface="Cambria"/>
                <a:cs typeface="Cambria"/>
                <a:sym typeface="Cambria"/>
              </a:rPr>
              <a:t>attenzione</a:t>
            </a:r>
            <a:br>
              <a:rPr lang="it-IT" sz="3600" b="1" i="1" u="none" strike="noStrike" cap="none" dirty="0">
                <a:solidFill>
                  <a:srgbClr val="C00000"/>
                </a:solidFill>
                <a:latin typeface="Cambria"/>
                <a:ea typeface="Cambria"/>
                <a:cs typeface="Cambria"/>
                <a:sym typeface="Cambria"/>
              </a:rPr>
            </a:br>
            <a:r>
              <a:rPr lang="it-IT" sz="3600" b="1" i="1" u="none" strike="noStrike" cap="none" dirty="0">
                <a:solidFill>
                  <a:srgbClr val="C00000"/>
                </a:solidFill>
                <a:latin typeface="Cambria"/>
                <a:ea typeface="Cambria"/>
                <a:cs typeface="Cambria"/>
                <a:sym typeface="Cambria"/>
              </a:rPr>
              <a:t/>
            </a:r>
            <a:br>
              <a:rPr lang="it-IT" sz="3600" b="1" i="1" u="none" strike="noStrike" cap="none" dirty="0">
                <a:solidFill>
                  <a:srgbClr val="C00000"/>
                </a:solidFill>
                <a:latin typeface="Cambria"/>
                <a:ea typeface="Cambria"/>
                <a:cs typeface="Cambria"/>
                <a:sym typeface="Cambria"/>
              </a:rPr>
            </a:br>
            <a:r>
              <a:rPr lang="it-IT" sz="3600" b="1" i="1" u="none" strike="noStrike" cap="none" dirty="0">
                <a:solidFill>
                  <a:srgbClr val="C00000"/>
                </a:solidFill>
                <a:latin typeface="Cambria"/>
                <a:ea typeface="Cambria"/>
                <a:cs typeface="Cambria"/>
                <a:sym typeface="Cambria"/>
              </a:rPr>
              <a:t/>
            </a:r>
            <a:br>
              <a:rPr lang="it-IT" sz="3600" b="1" i="1" u="none" strike="noStrike" cap="none" dirty="0">
                <a:solidFill>
                  <a:srgbClr val="C00000"/>
                </a:solidFill>
                <a:latin typeface="Cambria"/>
                <a:ea typeface="Cambria"/>
                <a:cs typeface="Cambria"/>
                <a:sym typeface="Cambria"/>
              </a:rPr>
            </a:br>
            <a:r>
              <a:rPr lang="it-IT" sz="3200" b="1" i="0" u="sng" strike="noStrike" cap="none" dirty="0">
                <a:solidFill>
                  <a:srgbClr val="C00000"/>
                </a:solidFill>
                <a:latin typeface="Cambria"/>
                <a:ea typeface="Cambria"/>
                <a:cs typeface="Cambria"/>
                <a:sym typeface="Cambria"/>
              </a:rPr>
              <a:t>giovanni.camerini53@gmail.com</a:t>
            </a:r>
            <a:br>
              <a:rPr lang="it-IT" sz="3200" b="1" i="0" u="sng" strike="noStrike" cap="none" dirty="0">
                <a:solidFill>
                  <a:srgbClr val="C00000"/>
                </a:solidFill>
                <a:latin typeface="Cambria"/>
                <a:ea typeface="Cambria"/>
                <a:cs typeface="Cambria"/>
                <a:sym typeface="Cambria"/>
              </a:rPr>
            </a:br>
            <a:r>
              <a:rPr lang="it-IT" sz="3200" b="1" i="0" u="sng" strike="noStrike" cap="none" dirty="0">
                <a:solidFill>
                  <a:srgbClr val="C00000"/>
                </a:solidFill>
                <a:latin typeface="Cambria"/>
                <a:ea typeface="Cambria"/>
                <a:cs typeface="Cambria"/>
                <a:sym typeface="Cambria"/>
              </a:rPr>
              <a:t/>
            </a:r>
            <a:br>
              <a:rPr lang="it-IT" sz="3200" b="1" i="0" u="sng" strike="noStrike" cap="none" dirty="0">
                <a:solidFill>
                  <a:srgbClr val="C00000"/>
                </a:solidFill>
                <a:latin typeface="Cambria"/>
                <a:ea typeface="Cambria"/>
                <a:cs typeface="Cambria"/>
                <a:sym typeface="Cambria"/>
              </a:rPr>
            </a:br>
            <a:endParaRPr lang="it-IT" sz="3200" b="1" i="0" u="sng" strike="noStrike" cap="none" dirty="0">
              <a:solidFill>
                <a:srgbClr val="C00000"/>
              </a:solidFill>
              <a:latin typeface="Cambria"/>
              <a:ea typeface="Cambria"/>
              <a:cs typeface="Cambria"/>
              <a:sym typeface="Cambria"/>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1"/>
          <p:cNvSpPr>
            <a:spLocks noGrp="1"/>
          </p:cNvSpPr>
          <p:nvPr>
            <p:ph type="title"/>
          </p:nvPr>
        </p:nvSpPr>
        <p:spPr>
          <a:xfrm>
            <a:off x="467544" y="692696"/>
            <a:ext cx="8229600" cy="1143000"/>
          </a:xfrm>
        </p:spPr>
        <p:txBody>
          <a:bodyPr>
            <a:normAutofit fontScale="90000"/>
          </a:bodyPr>
          <a:lstStyle/>
          <a:p>
            <a:r>
              <a:rPr lang="it-IT" sz="4000" b="1" dirty="0">
                <a:solidFill>
                  <a:srgbClr val="C00000"/>
                </a:solidFill>
              </a:rPr>
              <a:t>La valutazione delle “capacità genitoriali”</a:t>
            </a:r>
            <a:br>
              <a:rPr lang="it-IT" sz="4000" b="1" dirty="0">
                <a:solidFill>
                  <a:srgbClr val="C00000"/>
                </a:solidFill>
              </a:rPr>
            </a:br>
            <a:r>
              <a:rPr lang="it-IT" b="1" dirty="0">
                <a:solidFill>
                  <a:srgbClr val="C00000"/>
                </a:solidFill>
              </a:rPr>
              <a:t/>
            </a:r>
            <a:br>
              <a:rPr lang="it-IT" b="1" dirty="0">
                <a:solidFill>
                  <a:srgbClr val="C00000"/>
                </a:solidFill>
              </a:rPr>
            </a:br>
            <a:endParaRPr lang="it-IT" b="1" dirty="0">
              <a:solidFill>
                <a:srgbClr val="C00000"/>
              </a:solidFill>
            </a:endParaRPr>
          </a:p>
        </p:txBody>
      </p:sp>
      <p:pic>
        <p:nvPicPr>
          <p:cNvPr id="3" name="Picture 2" descr="Immagine correlat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23929" y="2132856"/>
            <a:ext cx="4392488" cy="403274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extLst>
      <p:ext uri="{BB962C8B-B14F-4D97-AF65-F5344CB8AC3E}">
        <p14:creationId xmlns:p14="http://schemas.microsoft.com/office/powerpoint/2010/main" val="20198203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67544" y="0"/>
            <a:ext cx="7619999" cy="1143000"/>
          </a:xfrm>
        </p:spPr>
        <p:txBody>
          <a:bodyPr/>
          <a:lstStyle/>
          <a:p>
            <a:pPr algn="just"/>
            <a:r>
              <a:rPr lang="it-IT" sz="3600" b="1" dirty="0">
                <a:solidFill>
                  <a:srgbClr val="BC163A"/>
                </a:solidFill>
              </a:rPr>
              <a:t>Nozione di idoneità genitoriale</a:t>
            </a:r>
          </a:p>
        </p:txBody>
      </p:sp>
      <p:sp>
        <p:nvSpPr>
          <p:cNvPr id="3" name="Segnaposto testo 2"/>
          <p:cNvSpPr>
            <a:spLocks noGrp="1"/>
          </p:cNvSpPr>
          <p:nvPr>
            <p:ph type="body" idx="1"/>
          </p:nvPr>
        </p:nvSpPr>
        <p:spPr>
          <a:xfrm>
            <a:off x="395536" y="1484784"/>
            <a:ext cx="7619999" cy="4800600"/>
          </a:xfrm>
        </p:spPr>
        <p:txBody>
          <a:bodyPr/>
          <a:lstStyle/>
          <a:p>
            <a:pPr algn="just"/>
            <a:r>
              <a:rPr lang="it-IT" sz="2000" b="1" i="1" dirty="0">
                <a:solidFill>
                  <a:srgbClr val="BC163A"/>
                </a:solidFill>
              </a:rPr>
              <a:t>Comma 1 dell'art. 315 bis c.c.</a:t>
            </a:r>
            <a:r>
              <a:rPr lang="it-IT" sz="2000" b="1" dirty="0">
                <a:solidFill>
                  <a:srgbClr val="BC163A"/>
                </a:solidFill>
              </a:rPr>
              <a:t>:</a:t>
            </a:r>
            <a:r>
              <a:rPr lang="it-IT" sz="2000" b="1" dirty="0"/>
              <a:t> </a:t>
            </a:r>
            <a:r>
              <a:rPr lang="it-IT" sz="2000" i="1" dirty="0">
                <a:solidFill>
                  <a:schemeClr val="tx1"/>
                </a:solidFill>
              </a:rPr>
              <a:t>il figlio ha diritto di essere </a:t>
            </a:r>
            <a:r>
              <a:rPr lang="it-IT" sz="2000" b="1" i="1" dirty="0">
                <a:solidFill>
                  <a:srgbClr val="BC163A"/>
                </a:solidFill>
              </a:rPr>
              <a:t>mantenuto, educato, istruito e assistito moralmente </a:t>
            </a:r>
            <a:r>
              <a:rPr lang="it-IT" sz="2000" i="1" dirty="0">
                <a:solidFill>
                  <a:schemeClr val="tx1"/>
                </a:solidFill>
              </a:rPr>
              <a:t>dai genitori nel rispetto delle sue capacità, delle sue inclinazioni naturali e delle sue aspirazioni.</a:t>
            </a:r>
            <a:endParaRPr lang="it-IT" sz="2000" dirty="0"/>
          </a:p>
          <a:p>
            <a:pPr algn="just"/>
            <a:r>
              <a:rPr lang="it-IT" sz="2000" dirty="0"/>
              <a:t>La </a:t>
            </a:r>
            <a:r>
              <a:rPr lang="it-IT" sz="2000" b="1" i="1" dirty="0">
                <a:solidFill>
                  <a:srgbClr val="BC163A"/>
                </a:solidFill>
              </a:rPr>
              <a:t>capacità genitoriale</a:t>
            </a:r>
            <a:r>
              <a:rPr lang="it-IT" sz="2000" dirty="0">
                <a:solidFill>
                  <a:srgbClr val="BC163A"/>
                </a:solidFill>
              </a:rPr>
              <a:t> </a:t>
            </a:r>
            <a:r>
              <a:rPr lang="it-IT" sz="2000" dirty="0"/>
              <a:t>non corrisponde ad una competenza virtuale, generale e generica, ma si manifesta e si realizza attraverso </a:t>
            </a:r>
            <a:r>
              <a:rPr lang="it-IT" sz="2000" b="1" i="1" dirty="0">
                <a:solidFill>
                  <a:srgbClr val="BC163A"/>
                </a:solidFill>
              </a:rPr>
              <a:t>comportamenti concretamente attuati nella relazione con il figlio.</a:t>
            </a:r>
            <a:r>
              <a:rPr lang="it-IT" sz="2000" b="1" dirty="0">
                <a:solidFill>
                  <a:srgbClr val="BC163A"/>
                </a:solidFill>
              </a:rPr>
              <a:t> </a:t>
            </a:r>
          </a:p>
          <a:p>
            <a:pPr algn="just"/>
            <a:r>
              <a:rPr lang="it-IT" sz="2000" b="1" dirty="0">
                <a:solidFill>
                  <a:srgbClr val="BC163A"/>
                </a:solidFill>
              </a:rPr>
              <a:t>Art. 30 </a:t>
            </a:r>
            <a:r>
              <a:rPr lang="it-IT" sz="2000" b="1" dirty="0" err="1">
                <a:solidFill>
                  <a:srgbClr val="BC163A"/>
                </a:solidFill>
              </a:rPr>
              <a:t>Cost</a:t>
            </a:r>
            <a:r>
              <a:rPr lang="it-IT" sz="2000" b="1" dirty="0">
                <a:solidFill>
                  <a:srgbClr val="BC163A"/>
                </a:solidFill>
              </a:rPr>
              <a:t>.: </a:t>
            </a:r>
            <a:r>
              <a:rPr lang="it-IT" sz="2000" i="1" dirty="0">
                <a:solidFill>
                  <a:schemeClr val="tx1"/>
                </a:solidFill>
              </a:rPr>
              <a:t>E` dovere e diritto dei genitori mantenere, istruire ed educare i figli, anche se nati fuori del matrimonio. Nei casi di incapacità dei genitori, la legge provvede a che siano assolti i loro compiti.</a:t>
            </a:r>
          </a:p>
          <a:p>
            <a:pPr marL="254000" indent="0" algn="just">
              <a:buNone/>
            </a:pPr>
            <a:r>
              <a:rPr lang="it-IT" sz="2000" dirty="0">
                <a:solidFill>
                  <a:srgbClr val="C00000"/>
                </a:solidFill>
                <a:sym typeface="Wingdings"/>
              </a:rPr>
              <a:t></a:t>
            </a:r>
            <a:r>
              <a:rPr lang="it-IT" sz="2000" dirty="0"/>
              <a:t> </a:t>
            </a:r>
            <a:r>
              <a:rPr lang="it-IT" sz="2000" dirty="0">
                <a:solidFill>
                  <a:schemeClr val="tx1"/>
                </a:solidFill>
              </a:rPr>
              <a:t>La capacità</a:t>
            </a:r>
            <a:r>
              <a:rPr lang="it-IT" sz="2000" dirty="0"/>
              <a:t> dei genitori di assolvimento dei loro compiti verso i figli nati dalla loro unione può essere valutata solo per verificare </a:t>
            </a:r>
            <a:r>
              <a:rPr lang="it-IT" sz="2000" b="1" i="1" dirty="0">
                <a:solidFill>
                  <a:srgbClr val="C00000"/>
                </a:solidFill>
              </a:rPr>
              <a:t>l'effettivo e soddisfacente assolvimento dei compiti genitoriali</a:t>
            </a:r>
            <a:r>
              <a:rPr lang="it-IT" sz="2000" b="1" dirty="0">
                <a:solidFill>
                  <a:srgbClr val="C00000"/>
                </a:solidFill>
              </a:rPr>
              <a:t>.</a:t>
            </a:r>
          </a:p>
          <a:p>
            <a:endParaRPr lang="it-IT" dirty="0"/>
          </a:p>
        </p:txBody>
      </p:sp>
    </p:spTree>
    <p:extLst>
      <p:ext uri="{BB962C8B-B14F-4D97-AF65-F5344CB8AC3E}">
        <p14:creationId xmlns:p14="http://schemas.microsoft.com/office/powerpoint/2010/main" val="39333818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testo 2"/>
          <p:cNvSpPr>
            <a:spLocks noGrp="1"/>
          </p:cNvSpPr>
          <p:nvPr>
            <p:ph type="body" idx="1"/>
          </p:nvPr>
        </p:nvSpPr>
        <p:spPr>
          <a:xfrm>
            <a:off x="539552" y="476672"/>
            <a:ext cx="7619999" cy="4800600"/>
          </a:xfrm>
        </p:spPr>
        <p:txBody>
          <a:bodyPr/>
          <a:lstStyle/>
          <a:p>
            <a:pPr algn="just"/>
            <a:endParaRPr lang="it-IT" sz="4800" b="1" dirty="0"/>
          </a:p>
          <a:p>
            <a:pPr marL="254000" indent="0" algn="ctr">
              <a:buNone/>
            </a:pPr>
            <a:r>
              <a:rPr lang="it-IT" sz="4800" b="1" dirty="0"/>
              <a:t>La Costituzione parla di </a:t>
            </a:r>
            <a:r>
              <a:rPr lang="it-IT" sz="4800" b="1" i="1" dirty="0">
                <a:solidFill>
                  <a:srgbClr val="C00000"/>
                </a:solidFill>
              </a:rPr>
              <a:t>incapacità</a:t>
            </a:r>
          </a:p>
          <a:p>
            <a:pPr marL="254000" indent="0" algn="ctr">
              <a:buNone/>
            </a:pPr>
            <a:endParaRPr lang="it-IT" sz="4800" b="1" i="1" dirty="0">
              <a:solidFill>
                <a:srgbClr val="CC0099"/>
              </a:solidFill>
            </a:endParaRPr>
          </a:p>
          <a:p>
            <a:pPr marL="254000" indent="0" algn="ctr">
              <a:buNone/>
            </a:pPr>
            <a:endParaRPr lang="it-IT" sz="4800" b="1" i="1" dirty="0">
              <a:solidFill>
                <a:srgbClr val="2F2B20"/>
              </a:solidFill>
            </a:endParaRPr>
          </a:p>
          <a:p>
            <a:pPr marL="254000" indent="0" algn="ctr">
              <a:buNone/>
            </a:pPr>
            <a:r>
              <a:rPr lang="it-IT" sz="4800" b="1" dirty="0">
                <a:solidFill>
                  <a:srgbClr val="2F2B20"/>
                </a:solidFill>
              </a:rPr>
              <a:t>di rispettare quali diritti?...</a:t>
            </a:r>
          </a:p>
          <a:p>
            <a:pPr marL="254000" indent="0" algn="ctr">
              <a:buNone/>
            </a:pPr>
            <a:endParaRPr lang="it-IT" sz="4800" b="1" dirty="0"/>
          </a:p>
        </p:txBody>
      </p:sp>
      <p:sp>
        <p:nvSpPr>
          <p:cNvPr id="4" name="Freccia giù 3"/>
          <p:cNvSpPr/>
          <p:nvPr/>
        </p:nvSpPr>
        <p:spPr>
          <a:xfrm>
            <a:off x="4211960" y="3212976"/>
            <a:ext cx="484188" cy="979487"/>
          </a:xfrm>
          <a:prstGeom prst="downArrow">
            <a:avLst/>
          </a:prstGeom>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it-IT"/>
          </a:p>
        </p:txBody>
      </p:sp>
    </p:spTree>
    <p:extLst>
      <p:ext uri="{BB962C8B-B14F-4D97-AF65-F5344CB8AC3E}">
        <p14:creationId xmlns:p14="http://schemas.microsoft.com/office/powerpoint/2010/main" val="27888342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testo 2"/>
          <p:cNvSpPr>
            <a:spLocks noGrp="1"/>
          </p:cNvSpPr>
          <p:nvPr>
            <p:ph type="body" idx="1"/>
          </p:nvPr>
        </p:nvSpPr>
        <p:spPr>
          <a:xfrm>
            <a:off x="323528" y="0"/>
            <a:ext cx="7619999" cy="4800600"/>
          </a:xfrm>
        </p:spPr>
        <p:txBody>
          <a:bodyPr/>
          <a:lstStyle/>
          <a:p>
            <a:pPr marL="254000" indent="0" algn="ctr">
              <a:buNone/>
            </a:pPr>
            <a:r>
              <a:rPr lang="it-IT" sz="2800" b="1" dirty="0">
                <a:solidFill>
                  <a:srgbClr val="C00000"/>
                </a:solidFill>
              </a:rPr>
              <a:t>AL CENTRO: L’”INTERESSE” DEL FIGLIO MINORE</a:t>
            </a:r>
          </a:p>
          <a:p>
            <a:pPr marL="254000" indent="0" algn="ctr">
              <a:buNone/>
            </a:pPr>
            <a:endParaRPr lang="it-IT" sz="2800" b="1" dirty="0"/>
          </a:p>
          <a:p>
            <a:pPr marL="254000" indent="0" algn="ctr">
              <a:buNone/>
            </a:pPr>
            <a:endParaRPr lang="it-IT" sz="2800" dirty="0"/>
          </a:p>
          <a:p>
            <a:pPr marL="254000" indent="0" algn="ctr">
              <a:buNone/>
            </a:pPr>
            <a:r>
              <a:rPr lang="it-IT" sz="2800" b="1" dirty="0">
                <a:solidFill>
                  <a:srgbClr val="C00000"/>
                </a:solidFill>
              </a:rPr>
              <a:t>“CAPACITA’” DI : RISPETTARE I SUOI DIRITTI</a:t>
            </a:r>
          </a:p>
          <a:p>
            <a:pPr marL="254000" indent="0" algn="ctr">
              <a:buNone/>
            </a:pPr>
            <a:r>
              <a:rPr lang="it-IT" sz="2000" b="1" dirty="0">
                <a:solidFill>
                  <a:srgbClr val="560A1A"/>
                </a:solidFill>
              </a:rPr>
              <a:t>- </a:t>
            </a:r>
            <a:r>
              <a:rPr lang="it-IT" sz="2000" b="1" dirty="0">
                <a:solidFill>
                  <a:srgbClr val="2F2B20"/>
                </a:solidFill>
              </a:rPr>
              <a:t>Della propria identità (art. 8)</a:t>
            </a:r>
          </a:p>
          <a:p>
            <a:pPr marL="254000" indent="0" algn="ctr">
              <a:buNone/>
            </a:pPr>
            <a:r>
              <a:rPr lang="it-IT" sz="2000" b="1" dirty="0">
                <a:solidFill>
                  <a:srgbClr val="2F2B20"/>
                </a:solidFill>
              </a:rPr>
              <a:t>- Di non essere separato dai suoi genitori (art. 9)</a:t>
            </a:r>
          </a:p>
          <a:p>
            <a:pPr marL="254000" indent="0" algn="ctr">
              <a:buNone/>
            </a:pPr>
            <a:r>
              <a:rPr lang="it-IT" sz="2000" b="1" dirty="0">
                <a:solidFill>
                  <a:srgbClr val="2F2B20"/>
                </a:solidFill>
              </a:rPr>
              <a:t>- Di non essere trasferito all’estero (art. 10)</a:t>
            </a:r>
          </a:p>
          <a:p>
            <a:pPr algn="ctr">
              <a:buFontTx/>
              <a:buChar char="-"/>
            </a:pPr>
            <a:r>
              <a:rPr lang="it-IT" sz="2000" b="1" dirty="0">
                <a:solidFill>
                  <a:srgbClr val="2F2B20"/>
                </a:solidFill>
              </a:rPr>
              <a:t>Di esprimere liberamente la propria opinione (art. 12); di esprimersi e di ricevere informazioni (art. 13); di libertà di pensiero (art. 14)</a:t>
            </a:r>
          </a:p>
          <a:p>
            <a:pPr marL="254000" indent="0" algn="ctr">
              <a:buNone/>
            </a:pPr>
            <a:r>
              <a:rPr lang="it-IT" sz="2000" b="1" dirty="0">
                <a:solidFill>
                  <a:srgbClr val="2F2B20"/>
                </a:solidFill>
              </a:rPr>
              <a:t>- Di una condivisione della responsabilità tra genitori per educazione e sviluppo  (art. 18) </a:t>
            </a:r>
          </a:p>
          <a:p>
            <a:pPr marL="254000" indent="0" algn="ctr">
              <a:buNone/>
            </a:pPr>
            <a:r>
              <a:rPr lang="it-IT" sz="2000" b="1" dirty="0">
                <a:solidFill>
                  <a:srgbClr val="2F2B20"/>
                </a:solidFill>
              </a:rPr>
              <a:t>- Di non subire maltrattamenti, violenza, abbandono o negligenza (art. 19); </a:t>
            </a:r>
            <a:r>
              <a:rPr lang="it-IT" sz="2000" b="1" dirty="0" err="1">
                <a:solidFill>
                  <a:srgbClr val="2F2B20"/>
                </a:solidFill>
              </a:rPr>
              <a:t>dI</a:t>
            </a:r>
            <a:r>
              <a:rPr lang="it-IT" sz="2000" b="1" dirty="0">
                <a:solidFill>
                  <a:srgbClr val="2F2B20"/>
                </a:solidFill>
              </a:rPr>
              <a:t> ricevere assistenza materiale (art. 28) </a:t>
            </a:r>
          </a:p>
          <a:p>
            <a:pPr marL="254000" indent="0" algn="ctr">
              <a:buNone/>
            </a:pPr>
            <a:r>
              <a:rPr lang="it-IT" sz="2000" b="1" dirty="0">
                <a:solidFill>
                  <a:srgbClr val="2F2B20"/>
                </a:solidFill>
              </a:rPr>
              <a:t>- Di essere educato a sviluppare le sue facoltà ed a rispettare i suoi genitori (art. 29)</a:t>
            </a:r>
          </a:p>
          <a:p>
            <a:pPr algn="ctr">
              <a:buFontTx/>
              <a:buChar char="-"/>
            </a:pPr>
            <a:r>
              <a:rPr lang="it-IT" sz="2000" b="1" dirty="0">
                <a:solidFill>
                  <a:srgbClr val="2F2B20"/>
                </a:solidFill>
              </a:rPr>
              <a:t>Del riposo e del gioco  (art. 31)</a:t>
            </a:r>
          </a:p>
          <a:p>
            <a:pPr algn="ctr">
              <a:buFontTx/>
              <a:buChar char="-"/>
            </a:pPr>
            <a:endParaRPr lang="it-IT" sz="2000" b="1" dirty="0">
              <a:solidFill>
                <a:srgbClr val="2F2B20"/>
              </a:solidFill>
            </a:endParaRPr>
          </a:p>
          <a:p>
            <a:pPr algn="ctr">
              <a:buFontTx/>
              <a:buChar char="-"/>
            </a:pPr>
            <a:endParaRPr lang="it-IT" sz="2000" b="1" dirty="0">
              <a:solidFill>
                <a:srgbClr val="560A1A"/>
              </a:solidFill>
            </a:endParaRPr>
          </a:p>
          <a:p>
            <a:pPr algn="ctr">
              <a:buFontTx/>
              <a:buChar char="-"/>
            </a:pPr>
            <a:endParaRPr lang="it-IT" sz="2000" b="1" dirty="0">
              <a:solidFill>
                <a:srgbClr val="560A1A"/>
              </a:solidFill>
            </a:endParaRPr>
          </a:p>
          <a:p>
            <a:pPr marL="254000" indent="0" algn="ctr">
              <a:buNone/>
            </a:pPr>
            <a:endParaRPr lang="it-IT" sz="2000" b="1" dirty="0"/>
          </a:p>
          <a:p>
            <a:pPr marL="254000" indent="0" algn="ctr">
              <a:buNone/>
            </a:pPr>
            <a:endParaRPr lang="it-IT" sz="2000" b="1" dirty="0"/>
          </a:p>
          <a:p>
            <a:pPr marL="254000" indent="0" algn="ctr">
              <a:buNone/>
            </a:pPr>
            <a:endParaRPr lang="it-IT" sz="2000" b="1" dirty="0"/>
          </a:p>
          <a:p>
            <a:pPr marL="254000" indent="0" algn="ctr">
              <a:buNone/>
            </a:pPr>
            <a:endParaRPr lang="it-IT" sz="2000" b="1" dirty="0"/>
          </a:p>
        </p:txBody>
      </p:sp>
      <p:sp>
        <p:nvSpPr>
          <p:cNvPr id="4" name="Freccia giù 3"/>
          <p:cNvSpPr/>
          <p:nvPr/>
        </p:nvSpPr>
        <p:spPr>
          <a:xfrm>
            <a:off x="3131840" y="620688"/>
            <a:ext cx="484188" cy="979487"/>
          </a:xfrm>
          <a:prstGeom prst="downArrow">
            <a:avLst/>
          </a:prstGeom>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it-IT"/>
          </a:p>
        </p:txBody>
      </p:sp>
      <p:sp>
        <p:nvSpPr>
          <p:cNvPr id="5" name="Freccia giù 4"/>
          <p:cNvSpPr/>
          <p:nvPr/>
        </p:nvSpPr>
        <p:spPr>
          <a:xfrm rot="10800000">
            <a:off x="4993358" y="476672"/>
            <a:ext cx="556196" cy="979487"/>
          </a:xfrm>
          <a:prstGeom prst="downArrow">
            <a:avLst/>
          </a:prstGeom>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it-IT"/>
          </a:p>
        </p:txBody>
      </p:sp>
    </p:spTree>
    <p:extLst>
      <p:ext uri="{BB962C8B-B14F-4D97-AF65-F5344CB8AC3E}">
        <p14:creationId xmlns:p14="http://schemas.microsoft.com/office/powerpoint/2010/main" val="4133680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nodeType="clickEffect">
                                  <p:stCondLst>
                                    <p:cond delay="0"/>
                                  </p:stCondLst>
                                  <p:childTnLst>
                                    <p:set>
                                      <p:cBhvr>
                                        <p:cTn id="50"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testo 2"/>
          <p:cNvSpPr>
            <a:spLocks noGrp="1"/>
          </p:cNvSpPr>
          <p:nvPr>
            <p:ph type="body" idx="1"/>
          </p:nvPr>
        </p:nvSpPr>
        <p:spPr>
          <a:xfrm>
            <a:off x="467544" y="476672"/>
            <a:ext cx="7619999" cy="4800600"/>
          </a:xfrm>
        </p:spPr>
        <p:txBody>
          <a:bodyPr/>
          <a:lstStyle/>
          <a:p>
            <a:pPr algn="just"/>
            <a:r>
              <a:rPr lang="it-IT" sz="2800" dirty="0">
                <a:solidFill>
                  <a:schemeClr val="tx1"/>
                </a:solidFill>
              </a:rPr>
              <a:t>G</a:t>
            </a:r>
            <a:r>
              <a:rPr lang="it-IT" sz="2800" dirty="0"/>
              <a:t>li </a:t>
            </a:r>
            <a:r>
              <a:rPr lang="it-IT" sz="2800" b="1" i="1" dirty="0">
                <a:solidFill>
                  <a:srgbClr val="BC163A"/>
                </a:solidFill>
              </a:rPr>
              <a:t>artt. 337  bis e ter c.c.</a:t>
            </a:r>
            <a:r>
              <a:rPr lang="it-IT" sz="2800" dirty="0"/>
              <a:t>, sulla scia della Convenzione di New York stabiliscono che anche in caso di separazione e di rottura dell'unità familiare il figlio minore ha il</a:t>
            </a:r>
            <a:r>
              <a:rPr lang="it-IT" sz="2800" i="1" dirty="0"/>
              <a:t> </a:t>
            </a:r>
            <a:r>
              <a:rPr lang="it-IT" sz="2800" b="1" i="1" dirty="0">
                <a:solidFill>
                  <a:srgbClr val="C00000"/>
                </a:solidFill>
              </a:rPr>
              <a:t>diritto di mantenere un rapporto equilibrato e continuativo con ciascuno dei genitori, di ricever cura educazione istruzione ed assistenza morale da entrambi e di conservare rapporti significativi con gli ascendenti e con i parenti di ciascun ramo genitoriale</a:t>
            </a:r>
            <a:r>
              <a:rPr lang="it-IT" sz="2800" dirty="0">
                <a:solidFill>
                  <a:srgbClr val="C00000"/>
                </a:solidFill>
              </a:rPr>
              <a:t>.</a:t>
            </a:r>
          </a:p>
          <a:p>
            <a:pPr algn="just"/>
            <a:r>
              <a:rPr lang="it-IT" sz="2800" dirty="0">
                <a:solidFill>
                  <a:schemeClr val="tx1"/>
                </a:solidFill>
              </a:rPr>
              <a:t>La regolazione della responsabilità genitoriale è stabilita dalla legge per soddisfare il diritto alla bigenitorialità del figlio minorenne.</a:t>
            </a:r>
          </a:p>
          <a:p>
            <a:pPr algn="just"/>
            <a:endParaRPr lang="it-IT" sz="2800" dirty="0">
              <a:solidFill>
                <a:schemeClr val="tx1"/>
              </a:solidFill>
            </a:endParaRPr>
          </a:p>
          <a:p>
            <a:endParaRPr lang="it-IT" sz="2800" dirty="0"/>
          </a:p>
        </p:txBody>
      </p:sp>
    </p:spTree>
    <p:extLst>
      <p:ext uri="{BB962C8B-B14F-4D97-AF65-F5344CB8AC3E}">
        <p14:creationId xmlns:p14="http://schemas.microsoft.com/office/powerpoint/2010/main" val="24066603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z="3600" b="1" dirty="0">
                <a:solidFill>
                  <a:srgbClr val="BC163A"/>
                </a:solidFill>
              </a:rPr>
              <a:t>Valutazione delle (in)capacità genitoriali in CTU</a:t>
            </a:r>
          </a:p>
        </p:txBody>
      </p:sp>
      <p:sp>
        <p:nvSpPr>
          <p:cNvPr id="3" name="Segnaposto testo 2"/>
          <p:cNvSpPr>
            <a:spLocks noGrp="1"/>
          </p:cNvSpPr>
          <p:nvPr>
            <p:ph type="body" idx="1"/>
          </p:nvPr>
        </p:nvSpPr>
        <p:spPr/>
        <p:txBody>
          <a:bodyPr/>
          <a:lstStyle/>
          <a:p>
            <a:pPr algn="just"/>
            <a:r>
              <a:rPr lang="it-IT" sz="2800" dirty="0"/>
              <a:t>Incapacità che produce </a:t>
            </a:r>
            <a:r>
              <a:rPr lang="it-IT" sz="2800" b="1" i="1" dirty="0">
                <a:solidFill>
                  <a:srgbClr val="BC163A"/>
                </a:solidFill>
              </a:rPr>
              <a:t>violazioni dei diritti personali e relazionali del figlio minorenne, dunque pregiudizi, carenze, ed ogni altra negativa conseguenza contraria al suo interesse</a:t>
            </a:r>
            <a:r>
              <a:rPr lang="it-IT" sz="2800" dirty="0">
                <a:solidFill>
                  <a:srgbClr val="BC163A"/>
                </a:solidFill>
              </a:rPr>
              <a:t>.</a:t>
            </a:r>
          </a:p>
          <a:p>
            <a:pPr marL="254000" indent="0" algn="just">
              <a:buNone/>
            </a:pPr>
            <a:r>
              <a:rPr lang="it-IT" sz="2800" dirty="0">
                <a:sym typeface="Wingdings"/>
              </a:rPr>
              <a:t> </a:t>
            </a:r>
            <a:r>
              <a:rPr lang="it-IT" sz="2800" dirty="0">
                <a:solidFill>
                  <a:schemeClr val="tx1"/>
                </a:solidFill>
              </a:rPr>
              <a:t>Comportamenti verso i figli e consapevolezza delle loro </a:t>
            </a:r>
            <a:r>
              <a:rPr lang="it-IT" sz="2800" dirty="0">
                <a:solidFill>
                  <a:srgbClr val="2F2B20"/>
                </a:solidFill>
              </a:rPr>
              <a:t>esigenze (funzione riflessiva).</a:t>
            </a:r>
            <a:endParaRPr lang="it-IT" sz="2800" dirty="0">
              <a:solidFill>
                <a:srgbClr val="CC0099"/>
              </a:solidFill>
            </a:endParaRPr>
          </a:p>
          <a:p>
            <a:pPr algn="just"/>
            <a:r>
              <a:rPr lang="it-IT" sz="2800" dirty="0">
                <a:solidFill>
                  <a:srgbClr val="2F2B20"/>
                </a:solidFill>
                <a:sym typeface="Wingdings"/>
              </a:rPr>
              <a:t> Cfr. APS-I (Camerini, De Leo, Volpini e Lopez, 2011) </a:t>
            </a:r>
            <a:endParaRPr lang="it-IT" sz="2800" dirty="0">
              <a:solidFill>
                <a:schemeClr val="tx1"/>
              </a:solidFill>
            </a:endParaRPr>
          </a:p>
          <a:p>
            <a:pPr marL="254000" indent="0" algn="just">
              <a:buNone/>
            </a:pPr>
            <a:endParaRPr lang="it-IT" sz="2800" dirty="0">
              <a:solidFill>
                <a:schemeClr val="tx1"/>
              </a:solidFill>
            </a:endParaRPr>
          </a:p>
          <a:p>
            <a:pPr algn="ctr"/>
            <a:endParaRPr lang="it-IT" sz="2800" b="1" dirty="0"/>
          </a:p>
          <a:p>
            <a:pPr algn="just"/>
            <a:endParaRPr lang="it-IT" sz="2800" dirty="0"/>
          </a:p>
        </p:txBody>
      </p:sp>
    </p:spTree>
    <p:extLst>
      <p:ext uri="{BB962C8B-B14F-4D97-AF65-F5344CB8AC3E}">
        <p14:creationId xmlns:p14="http://schemas.microsoft.com/office/powerpoint/2010/main" val="13794313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Adiacenza">
  <a:themeElements>
    <a:clrScheme name="Adjacency">
      <a:dk1>
        <a:srgbClr val="2F2B20"/>
      </a:dk1>
      <a:lt1>
        <a:srgbClr val="FFFFFF"/>
      </a:lt1>
      <a:dk2>
        <a:srgbClr val="675E47"/>
      </a:dk2>
      <a:lt2>
        <a:srgbClr val="DFDCB7"/>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11565</TotalTime>
  <Words>2716</Words>
  <Application>Microsoft Office PowerPoint</Application>
  <PresentationFormat>Presentazione su schermo (4:3)</PresentationFormat>
  <Paragraphs>202</Paragraphs>
  <Slides>34</Slides>
  <Notes>10</Notes>
  <HiddenSlides>0</HiddenSlides>
  <MMClips>0</MMClips>
  <ScaleCrop>false</ScaleCrop>
  <HeadingPairs>
    <vt:vector size="6" baseType="variant">
      <vt:variant>
        <vt:lpstr>Caratteri utilizzati</vt:lpstr>
      </vt:variant>
      <vt:variant>
        <vt:i4>8</vt:i4>
      </vt:variant>
      <vt:variant>
        <vt:lpstr>Tema</vt:lpstr>
      </vt:variant>
      <vt:variant>
        <vt:i4>1</vt:i4>
      </vt:variant>
      <vt:variant>
        <vt:lpstr>Titoli diapositive</vt:lpstr>
      </vt:variant>
      <vt:variant>
        <vt:i4>34</vt:i4>
      </vt:variant>
    </vt:vector>
  </HeadingPairs>
  <TitlesOfParts>
    <vt:vector size="43" baseType="lpstr">
      <vt:lpstr>ＭＳ Ｐゴシック</vt:lpstr>
      <vt:lpstr>Arial</vt:lpstr>
      <vt:lpstr>Calibri</vt:lpstr>
      <vt:lpstr>Cambria</vt:lpstr>
      <vt:lpstr>Eras Light ITC</vt:lpstr>
      <vt:lpstr>Lucida Sans Unicode</vt:lpstr>
      <vt:lpstr>Tahoma</vt:lpstr>
      <vt:lpstr>Wingdings</vt:lpstr>
      <vt:lpstr>Adiacenza</vt:lpstr>
      <vt:lpstr>   L’ATTIVITA’ ISTRUTTORIA NEL PROCESSO DI FAMIGLIA    Piacenza, 18 ottobre 2019   </vt:lpstr>
      <vt:lpstr>Variabilità, difformità e criticità</vt:lpstr>
      <vt:lpstr>La CTU e il quesito</vt:lpstr>
      <vt:lpstr>La valutazione delle “capacità genitoriali”  </vt:lpstr>
      <vt:lpstr>Nozione di idoneità genitoriale</vt:lpstr>
      <vt:lpstr>Presentazione standard di PowerPoint</vt:lpstr>
      <vt:lpstr>Presentazione standard di PowerPoint</vt:lpstr>
      <vt:lpstr>Presentazione standard di PowerPoint</vt:lpstr>
      <vt:lpstr>Valutazione delle (in)capacità genitoriali in CTU</vt:lpstr>
      <vt:lpstr>A che servono le indagini sulla “personalità”?</vt:lpstr>
      <vt:lpstr>Linee guida in materia di trattamento di dati personali da parte dei consulenti tecnici e dei periti ausiliari del giudice e del pubblico ministero (Gazzetta Ufficiale n. 178 del 31 luglio 2008):  </vt:lpstr>
      <vt:lpstr>Quesiti impropri, quesiti appropriati </vt:lpstr>
      <vt:lpstr>Il “pregiudizio”</vt:lpstr>
      <vt:lpstr>Presentazione standard di PowerPoint</vt:lpstr>
      <vt:lpstr> “Interesse del minore” ed uso della cultura psicologica/psichiatrica nelle consulenze riguardanti minori: -necessità di valutazioni scientificamente fondate -necessità di precisare  metodi e limiti -riferimento esplicito ad una teoria dello sviluppo -affermazioni “falsificabili”    </vt:lpstr>
      <vt:lpstr>Approccio evidence-based:  -consapevolezza della validità scientifica e dei limiti delle opinioni espresse; -pertinenza delle teorie scientifiche utilizzate con l’ambito della indagine psico(pato)logica.</vt:lpstr>
      <vt:lpstr>L’analisi dei diversi fattori che caratterizzano una situazione familiare “a rischio” così come gli effetti dell’intervento psicosociale devono essere supportati da   dati di evidenza.  La sfida che coinvolge clinici e ricercatori coincide con la necessità di individuare i sistemi di assessment, i trattamenti e gli approcci più efficaci per gli specifici disagi. </vt:lpstr>
      <vt:lpstr>L’approccio Evidence Based </vt:lpstr>
      <vt:lpstr>necessità di:</vt:lpstr>
      <vt:lpstr>Secondo la letteratura o almeno le opinioni correnti – cfr. Faust e Ziskin , 1988 – un esperto in queste scienze è tale se:  1. elabora opinioni che si basano su una "ragionevole certezza”;  2. è in grado di aiutare il Giudice a conclusioni più valide di quelle alle quali sarebbe giunto in assenza della sua opinione.  </vt:lpstr>
      <vt:lpstr>Dal punto di vista psicopatologico‑forense e psicologico-giuridico i criteri di riferimento appaiono necessariamente relativistici, poiché debbono da un lato tenere conto dell’ampiezza e della sostanziale genericità di nozioni come quella di “abbandono” o di “interesse del minore”, mentre, dall’altro lato, debbono considerare il fatto che l’indagine non deve discutere la teorica idoneità educativa di una famiglia, ma deve mettere in luce quale sia, in quel momento, l’idoneità specifica che quella singola famiglia può realizzare, sul piano delle competenze genitoriali,  a favore di quel singolo bambino, in  relazione al suo stadio di sviluppo ed alle eventuali problematiche psicopatologiche che egli presenta. </vt:lpstr>
      <vt:lpstr>Presentazione standard di PowerPoint</vt:lpstr>
      <vt:lpstr>Da: Sergio G., La Giustizia Minorile (Trattato di Diritto di Famiglia a cura di P. Zatti, Giuffré)</vt:lpstr>
      <vt:lpstr>Funzione giudicante, funzione amministrativa ed interventi psicosociali</vt:lpstr>
      <vt:lpstr>Presentazione standard di PowerPoint</vt:lpstr>
      <vt:lpstr>Presentazione standard di PowerPoint</vt:lpstr>
      <vt:lpstr>Presentazione standard di PowerPoint</vt:lpstr>
      <vt:lpstr>   Decalogo sulla valutazione della genitorialità (Camerini, Volpini e Lopez-APS-I, II edizione, 2019)   </vt:lpstr>
      <vt:lpstr>Presentazione standard di PowerPoint</vt:lpstr>
      <vt:lpstr>Presentazione standard di PowerPoint</vt:lpstr>
      <vt:lpstr>Presentazione standard di PowerPoint</vt:lpstr>
      <vt:lpstr>Presentazione standard di PowerPoint</vt:lpstr>
      <vt:lpstr>Presentazione standard di PowerPoint</vt:lpstr>
      <vt:lpstr>Grazie per l’attenzione   giovanni.camerini53@gmail.com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 prescrizioni da parte dell’Autorità Giudiziaria   Giornata di Studio  Auditorium della Banca di Cambiano Viale Gramsci 34 - Firenze 26 Maggio 2017  Le separazioni altamente conflittuali Strumenti e strategie di intervento</dc:title>
  <dc:creator>Benni</dc:creator>
  <cp:lastModifiedBy>Lucia</cp:lastModifiedBy>
  <cp:revision>375</cp:revision>
  <dcterms:modified xsi:type="dcterms:W3CDTF">2019-10-23T09:03:57Z</dcterms:modified>
</cp:coreProperties>
</file>